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  <p:sldMasterId id="2147483663" r:id="rId3"/>
  </p:sldMasterIdLst>
  <p:notesMasterIdLst>
    <p:notesMasterId r:id="rId53"/>
  </p:notesMasterIdLst>
  <p:handoutMasterIdLst>
    <p:handoutMasterId r:id="rId54"/>
  </p:handoutMasterIdLst>
  <p:sldIdLst>
    <p:sldId id="256" r:id="rId4"/>
    <p:sldId id="258" r:id="rId5"/>
    <p:sldId id="286" r:id="rId6"/>
    <p:sldId id="287" r:id="rId7"/>
    <p:sldId id="290" r:id="rId8"/>
    <p:sldId id="291" r:id="rId9"/>
    <p:sldId id="333" r:id="rId10"/>
    <p:sldId id="334" r:id="rId11"/>
    <p:sldId id="259" r:id="rId12"/>
    <p:sldId id="326" r:id="rId13"/>
    <p:sldId id="330" r:id="rId14"/>
    <p:sldId id="338" r:id="rId15"/>
    <p:sldId id="327" r:id="rId16"/>
    <p:sldId id="381" r:id="rId17"/>
    <p:sldId id="341" r:id="rId18"/>
    <p:sldId id="342" r:id="rId19"/>
    <p:sldId id="339" r:id="rId20"/>
    <p:sldId id="260" r:id="rId21"/>
    <p:sldId id="265" r:id="rId22"/>
    <p:sldId id="294" r:id="rId23"/>
    <p:sldId id="257" r:id="rId24"/>
    <p:sldId id="274" r:id="rId25"/>
    <p:sldId id="317" r:id="rId26"/>
    <p:sldId id="295" r:id="rId27"/>
    <p:sldId id="267" r:id="rId28"/>
    <p:sldId id="268" r:id="rId29"/>
    <p:sldId id="364" r:id="rId30"/>
    <p:sldId id="366" r:id="rId31"/>
    <p:sldId id="367" r:id="rId32"/>
    <p:sldId id="305" r:id="rId33"/>
    <p:sldId id="269" r:id="rId34"/>
    <p:sldId id="275" r:id="rId35"/>
    <p:sldId id="276" r:id="rId36"/>
    <p:sldId id="362" r:id="rId37"/>
    <p:sldId id="306" r:id="rId38"/>
    <p:sldId id="350" r:id="rId39"/>
    <p:sldId id="307" r:id="rId40"/>
    <p:sldId id="277" r:id="rId41"/>
    <p:sldId id="261" r:id="rId42"/>
    <p:sldId id="360" r:id="rId43"/>
    <p:sldId id="363" r:id="rId44"/>
    <p:sldId id="376" r:id="rId45"/>
    <p:sldId id="378" r:id="rId46"/>
    <p:sldId id="380" r:id="rId47"/>
    <p:sldId id="312" r:id="rId48"/>
    <p:sldId id="270" r:id="rId49"/>
    <p:sldId id="370" r:id="rId50"/>
    <p:sldId id="272" r:id="rId51"/>
    <p:sldId id="313" r:id="rId52"/>
  </p:sldIdLst>
  <p:sldSz cx="12192000" cy="6858000"/>
  <p:notesSz cx="6858000" cy="9144000"/>
  <p:custDataLst>
    <p:tags r:id="rId5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7B084E5-97BE-6C41-BC7B-3BA98539C222}">
          <p14:sldIdLst>
            <p14:sldId id="256"/>
            <p14:sldId id="258"/>
            <p14:sldId id="286"/>
            <p14:sldId id="287"/>
            <p14:sldId id="290"/>
            <p14:sldId id="291"/>
            <p14:sldId id="333"/>
            <p14:sldId id="334"/>
            <p14:sldId id="259"/>
            <p14:sldId id="326"/>
            <p14:sldId id="330"/>
            <p14:sldId id="338"/>
            <p14:sldId id="327"/>
            <p14:sldId id="381"/>
            <p14:sldId id="341"/>
            <p14:sldId id="342"/>
            <p14:sldId id="339"/>
            <p14:sldId id="260"/>
            <p14:sldId id="265"/>
            <p14:sldId id="294"/>
            <p14:sldId id="257"/>
            <p14:sldId id="274"/>
            <p14:sldId id="317"/>
            <p14:sldId id="295"/>
            <p14:sldId id="267"/>
            <p14:sldId id="268"/>
            <p14:sldId id="364"/>
            <p14:sldId id="366"/>
            <p14:sldId id="367"/>
            <p14:sldId id="305"/>
            <p14:sldId id="269"/>
            <p14:sldId id="275"/>
            <p14:sldId id="276"/>
            <p14:sldId id="362"/>
            <p14:sldId id="306"/>
            <p14:sldId id="350"/>
            <p14:sldId id="307"/>
            <p14:sldId id="277"/>
            <p14:sldId id="261"/>
            <p14:sldId id="360"/>
            <p14:sldId id="363"/>
            <p14:sldId id="376"/>
            <p14:sldId id="378"/>
            <p14:sldId id="380"/>
            <p14:sldId id="312"/>
            <p14:sldId id="270"/>
            <p14:sldId id="370"/>
            <p14:sldId id="272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DC6A6-EFD1-4847-8404-4B07339EA6BE}" v="12" dt="2022-09-21T11:07:31.6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183" autoAdjust="0"/>
    <p:restoredTop sz="94660"/>
  </p:normalViewPr>
  <p:slideViewPr>
    <p:cSldViewPr snapToGrid="0">
      <p:cViewPr varScale="1">
        <p:scale>
          <a:sx n="47" d="100"/>
          <a:sy n="47" d="100"/>
        </p:scale>
        <p:origin x="216" y="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67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gs" Target="tags/tag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microsoft.com/office/2015/10/relationships/revisionInfo" Target="revisionInfo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rayami Kurayami" userId="cf86d4f74176d0bb" providerId="LiveId" clId="{F43DC6A6-EFD1-4847-8404-4B07339EA6BE}"/>
    <pc:docChg chg="custSel addSld delSld modSld sldOrd modSection">
      <pc:chgData name="Kurayami Kurayami" userId="cf86d4f74176d0bb" providerId="LiveId" clId="{F43DC6A6-EFD1-4847-8404-4B07339EA6BE}" dt="2022-09-21T11:07:41.630" v="27" actId="2711"/>
      <pc:docMkLst>
        <pc:docMk/>
      </pc:docMkLst>
      <pc:sldChg chg="del">
        <pc:chgData name="Kurayami Kurayami" userId="cf86d4f74176d0bb" providerId="LiveId" clId="{F43DC6A6-EFD1-4847-8404-4B07339EA6BE}" dt="2022-09-21T10:48:01.208" v="4" actId="2696"/>
        <pc:sldMkLst>
          <pc:docMk/>
          <pc:sldMk cId="2074052824" sldId="263"/>
        </pc:sldMkLst>
      </pc:sldChg>
      <pc:sldChg chg="ord">
        <pc:chgData name="Kurayami Kurayami" userId="cf86d4f74176d0bb" providerId="LiveId" clId="{F43DC6A6-EFD1-4847-8404-4B07339EA6BE}" dt="2022-09-21T11:04:26.701" v="19" actId="20578"/>
        <pc:sldMkLst>
          <pc:docMk/>
          <pc:sldMk cId="1269983234" sldId="265"/>
        </pc:sldMkLst>
      </pc:sldChg>
      <pc:sldChg chg="del">
        <pc:chgData name="Kurayami Kurayami" userId="cf86d4f74176d0bb" providerId="LiveId" clId="{F43DC6A6-EFD1-4847-8404-4B07339EA6BE}" dt="2022-09-21T11:07:06.608" v="22" actId="2696"/>
        <pc:sldMkLst>
          <pc:docMk/>
          <pc:sldMk cId="1089048213" sldId="278"/>
        </pc:sldMkLst>
      </pc:sldChg>
      <pc:sldChg chg="del">
        <pc:chgData name="Kurayami Kurayami" userId="cf86d4f74176d0bb" providerId="LiveId" clId="{F43DC6A6-EFD1-4847-8404-4B07339EA6BE}" dt="2022-09-21T11:04:07.851" v="18" actId="2696"/>
        <pc:sldMkLst>
          <pc:docMk/>
          <pc:sldMk cId="408387937" sldId="280"/>
        </pc:sldMkLst>
      </pc:sldChg>
      <pc:sldChg chg="del">
        <pc:chgData name="Kurayami Kurayami" userId="cf86d4f74176d0bb" providerId="LiveId" clId="{F43DC6A6-EFD1-4847-8404-4B07339EA6BE}" dt="2022-09-21T11:07:33.492" v="26" actId="2696"/>
        <pc:sldMkLst>
          <pc:docMk/>
          <pc:sldMk cId="128553409" sldId="319"/>
        </pc:sldMkLst>
      </pc:sldChg>
      <pc:sldChg chg="add">
        <pc:chgData name="Kurayami Kurayami" userId="cf86d4f74176d0bb" providerId="LiveId" clId="{F43DC6A6-EFD1-4847-8404-4B07339EA6BE}" dt="2022-09-21T10:45:42.879" v="0"/>
        <pc:sldMkLst>
          <pc:docMk/>
          <pc:sldMk cId="0" sldId="334"/>
        </pc:sldMkLst>
      </pc:sldChg>
      <pc:sldChg chg="del">
        <pc:chgData name="Kurayami Kurayami" userId="cf86d4f74176d0bb" providerId="LiveId" clId="{F43DC6A6-EFD1-4847-8404-4B07339EA6BE}" dt="2022-09-21T10:47:35.363" v="3" actId="2696"/>
        <pc:sldMkLst>
          <pc:docMk/>
          <pc:sldMk cId="0" sldId="335"/>
        </pc:sldMkLst>
      </pc:sldChg>
      <pc:sldChg chg="add del">
        <pc:chgData name="Kurayami Kurayami" userId="cf86d4f74176d0bb" providerId="LiveId" clId="{F43DC6A6-EFD1-4847-8404-4B07339EA6BE}" dt="2022-09-21T10:51:01.683" v="7" actId="2696"/>
        <pc:sldMkLst>
          <pc:docMk/>
          <pc:sldMk cId="1576866215" sldId="336"/>
        </pc:sldMkLst>
      </pc:sldChg>
      <pc:sldChg chg="delSp add mod delAnim">
        <pc:chgData name="Kurayami Kurayami" userId="cf86d4f74176d0bb" providerId="LiveId" clId="{F43DC6A6-EFD1-4847-8404-4B07339EA6BE}" dt="2022-09-21T10:52:28.412" v="11" actId="478"/>
        <pc:sldMkLst>
          <pc:docMk/>
          <pc:sldMk cId="782193646" sldId="338"/>
        </pc:sldMkLst>
        <pc:spChg chg="del">
          <ac:chgData name="Kurayami Kurayami" userId="cf86d4f74176d0bb" providerId="LiveId" clId="{F43DC6A6-EFD1-4847-8404-4B07339EA6BE}" dt="2022-09-21T10:52:22.563" v="9" actId="478"/>
          <ac:spMkLst>
            <pc:docMk/>
            <pc:sldMk cId="782193646" sldId="338"/>
            <ac:spMk id="6" creationId="{4A54D855-12B6-D741-B492-5E96889C4588}"/>
          </ac:spMkLst>
        </pc:spChg>
        <pc:spChg chg="del">
          <ac:chgData name="Kurayami Kurayami" userId="cf86d4f74176d0bb" providerId="LiveId" clId="{F43DC6A6-EFD1-4847-8404-4B07339EA6BE}" dt="2022-09-21T10:52:24.945" v="10" actId="478"/>
          <ac:spMkLst>
            <pc:docMk/>
            <pc:sldMk cId="782193646" sldId="338"/>
            <ac:spMk id="7" creationId="{4A54D855-12B6-D741-B492-5E96889C4588}"/>
          </ac:spMkLst>
        </pc:spChg>
        <pc:spChg chg="del">
          <ac:chgData name="Kurayami Kurayami" userId="cf86d4f74176d0bb" providerId="LiveId" clId="{F43DC6A6-EFD1-4847-8404-4B07339EA6BE}" dt="2022-09-21T10:52:28.412" v="11" actId="478"/>
          <ac:spMkLst>
            <pc:docMk/>
            <pc:sldMk cId="782193646" sldId="338"/>
            <ac:spMk id="8" creationId="{4A54D855-12B6-D741-B492-5E96889C4588}"/>
          </ac:spMkLst>
        </pc:spChg>
      </pc:sldChg>
      <pc:sldChg chg="addSp delSp modSp add mod delAnim">
        <pc:chgData name="Kurayami Kurayami" userId="cf86d4f74176d0bb" providerId="LiveId" clId="{F43DC6A6-EFD1-4847-8404-4B07339EA6BE}" dt="2022-09-21T11:04:01.248" v="16" actId="1076"/>
        <pc:sldMkLst>
          <pc:docMk/>
          <pc:sldMk cId="227540381" sldId="339"/>
        </pc:sldMkLst>
        <pc:spChg chg="del">
          <ac:chgData name="Kurayami Kurayami" userId="cf86d4f74176d0bb" providerId="LiveId" clId="{F43DC6A6-EFD1-4847-8404-4B07339EA6BE}" dt="2022-09-21T11:03:41.616" v="13" actId="478"/>
          <ac:spMkLst>
            <pc:docMk/>
            <pc:sldMk cId="227540381" sldId="339"/>
            <ac:spMk id="7" creationId="{4A54D855-12B6-D741-B492-5E96889C4588}"/>
          </ac:spMkLst>
        </pc:spChg>
        <pc:spChg chg="del">
          <ac:chgData name="Kurayami Kurayami" userId="cf86d4f74176d0bb" providerId="LiveId" clId="{F43DC6A6-EFD1-4847-8404-4B07339EA6BE}" dt="2022-09-21T11:03:41.616" v="13" actId="478"/>
          <ac:spMkLst>
            <pc:docMk/>
            <pc:sldMk cId="227540381" sldId="339"/>
            <ac:spMk id="8" creationId="{4A54D855-12B6-D741-B492-5E96889C4588}"/>
          </ac:spMkLst>
        </pc:spChg>
        <pc:spChg chg="del">
          <ac:chgData name="Kurayami Kurayami" userId="cf86d4f74176d0bb" providerId="LiveId" clId="{F43DC6A6-EFD1-4847-8404-4B07339EA6BE}" dt="2022-09-21T11:03:41.616" v="13" actId="478"/>
          <ac:spMkLst>
            <pc:docMk/>
            <pc:sldMk cId="227540381" sldId="339"/>
            <ac:spMk id="9" creationId="{4A54D855-12B6-D741-B492-5E96889C4588}"/>
          </ac:spMkLst>
        </pc:spChg>
        <pc:picChg chg="add mod">
          <ac:chgData name="Kurayami Kurayami" userId="cf86d4f74176d0bb" providerId="LiveId" clId="{F43DC6A6-EFD1-4847-8404-4B07339EA6BE}" dt="2022-09-21T11:04:01.248" v="16" actId="1076"/>
          <ac:picMkLst>
            <pc:docMk/>
            <pc:sldMk cId="227540381" sldId="339"/>
            <ac:picMk id="2" creationId="{E46540C5-FF39-0F82-6EB0-880831B22C33}"/>
          </ac:picMkLst>
        </pc:picChg>
      </pc:sldChg>
      <pc:sldChg chg="delSp add del mod delAnim">
        <pc:chgData name="Kurayami Kurayami" userId="cf86d4f74176d0bb" providerId="LiveId" clId="{F43DC6A6-EFD1-4847-8404-4B07339EA6BE}" dt="2022-09-21T11:04:03.755" v="17" actId="2696"/>
        <pc:sldMkLst>
          <pc:docMk/>
          <pc:sldMk cId="2332598419" sldId="340"/>
        </pc:sldMkLst>
        <pc:spChg chg="del">
          <ac:chgData name="Kurayami Kurayami" userId="cf86d4f74176d0bb" providerId="LiveId" clId="{F43DC6A6-EFD1-4847-8404-4B07339EA6BE}" dt="2022-09-21T11:03:51.929" v="14" actId="478"/>
          <ac:spMkLst>
            <pc:docMk/>
            <pc:sldMk cId="2332598419" sldId="340"/>
            <ac:spMk id="5" creationId="{00000000-0000-0000-0000-000000000000}"/>
          </ac:spMkLst>
        </pc:spChg>
        <pc:spChg chg="del">
          <ac:chgData name="Kurayami Kurayami" userId="cf86d4f74176d0bb" providerId="LiveId" clId="{F43DC6A6-EFD1-4847-8404-4B07339EA6BE}" dt="2022-09-21T11:03:51.929" v="14" actId="478"/>
          <ac:spMkLst>
            <pc:docMk/>
            <pc:sldMk cId="2332598419" sldId="340"/>
            <ac:spMk id="6" creationId="{4A54D855-12B6-D741-B492-5E96889C4588}"/>
          </ac:spMkLst>
        </pc:spChg>
        <pc:spChg chg="del">
          <ac:chgData name="Kurayami Kurayami" userId="cf86d4f74176d0bb" providerId="LiveId" clId="{F43DC6A6-EFD1-4847-8404-4B07339EA6BE}" dt="2022-09-21T11:03:51.929" v="14" actId="478"/>
          <ac:spMkLst>
            <pc:docMk/>
            <pc:sldMk cId="2332598419" sldId="340"/>
            <ac:spMk id="7" creationId="{4A54D855-12B6-D741-B492-5E96889C4588}"/>
          </ac:spMkLst>
        </pc:spChg>
        <pc:spChg chg="del">
          <ac:chgData name="Kurayami Kurayami" userId="cf86d4f74176d0bb" providerId="LiveId" clId="{F43DC6A6-EFD1-4847-8404-4B07339EA6BE}" dt="2022-09-21T11:03:51.929" v="14" actId="478"/>
          <ac:spMkLst>
            <pc:docMk/>
            <pc:sldMk cId="2332598419" sldId="340"/>
            <ac:spMk id="8" creationId="{4A54D855-12B6-D741-B492-5E96889C4588}"/>
          </ac:spMkLst>
        </pc:spChg>
      </pc:sldChg>
      <pc:sldChg chg="add">
        <pc:chgData name="Kurayami Kurayami" userId="cf86d4f74176d0bb" providerId="LiveId" clId="{F43DC6A6-EFD1-4847-8404-4B07339EA6BE}" dt="2022-09-21T10:48:58.035" v="5"/>
        <pc:sldMkLst>
          <pc:docMk/>
          <pc:sldMk cId="0" sldId="342"/>
        </pc:sldMkLst>
      </pc:sldChg>
      <pc:sldChg chg="modSp add del mod modTransition">
        <pc:chgData name="Kurayami Kurayami" userId="cf86d4f74176d0bb" providerId="LiveId" clId="{F43DC6A6-EFD1-4847-8404-4B07339EA6BE}" dt="2022-09-21T11:07:41.630" v="27" actId="2711"/>
        <pc:sldMkLst>
          <pc:docMk/>
          <pc:sldMk cId="0" sldId="350"/>
        </pc:sldMkLst>
        <pc:spChg chg="mod">
          <ac:chgData name="Kurayami Kurayami" userId="cf86d4f74176d0bb" providerId="LiveId" clId="{F43DC6A6-EFD1-4847-8404-4B07339EA6BE}" dt="2022-09-21T11:07:41.630" v="27" actId="2711"/>
          <ac:spMkLst>
            <pc:docMk/>
            <pc:sldMk cId="0" sldId="350"/>
            <ac:spMk id="14338" creationId="{0F8C8933-30FD-E432-06AA-612425145F6D}"/>
          </ac:spMkLst>
        </pc:spChg>
      </pc:sldChg>
      <pc:sldChg chg="add">
        <pc:chgData name="Kurayami Kurayami" userId="cf86d4f74176d0bb" providerId="LiveId" clId="{F43DC6A6-EFD1-4847-8404-4B07339EA6BE}" dt="2022-09-21T11:06:24.113" v="20"/>
        <pc:sldMkLst>
          <pc:docMk/>
          <pc:sldMk cId="0" sldId="364"/>
        </pc:sldMkLst>
      </pc:sldChg>
      <pc:sldChg chg="add">
        <pc:chgData name="Kurayami Kurayami" userId="cf86d4f74176d0bb" providerId="LiveId" clId="{F43DC6A6-EFD1-4847-8404-4B07339EA6BE}" dt="2022-09-21T11:06:24.113" v="20"/>
        <pc:sldMkLst>
          <pc:docMk/>
          <pc:sldMk cId="0" sldId="366"/>
        </pc:sldMkLst>
      </pc:sldChg>
      <pc:sldChg chg="add">
        <pc:chgData name="Kurayami Kurayami" userId="cf86d4f74176d0bb" providerId="LiveId" clId="{F43DC6A6-EFD1-4847-8404-4B07339EA6BE}" dt="2022-09-21T11:06:24.113" v="20"/>
        <pc:sldMkLst>
          <pc:docMk/>
          <pc:sldMk cId="0" sldId="367"/>
        </pc:sldMkLst>
      </pc:sldChg>
      <pc:sldChg chg="del">
        <pc:chgData name="Kurayami Kurayami" userId="cf86d4f74176d0bb" providerId="LiveId" clId="{F43DC6A6-EFD1-4847-8404-4B07339EA6BE}" dt="2022-09-21T11:06:54.865" v="21" actId="2696"/>
        <pc:sldMkLst>
          <pc:docMk/>
          <pc:sldMk cId="1405254646" sldId="374"/>
        </pc:sldMkLst>
      </pc:sldChg>
      <pc:sldChg chg="add setBg">
        <pc:chgData name="Kurayami Kurayami" userId="cf86d4f74176d0bb" providerId="LiveId" clId="{F43DC6A6-EFD1-4847-8404-4B07339EA6BE}" dt="2022-09-21T10:47:33.140" v="2"/>
        <pc:sldMkLst>
          <pc:docMk/>
          <pc:sldMk cId="0" sldId="381"/>
        </pc:sldMkLst>
      </pc:sldChg>
      <pc:sldChg chg="del">
        <pc:chgData name="Kurayami Kurayami" userId="cf86d4f74176d0bb" providerId="LiveId" clId="{F43DC6A6-EFD1-4847-8404-4B07339EA6BE}" dt="2022-09-21T10:46:01.961" v="1" actId="2696"/>
        <pc:sldMkLst>
          <pc:docMk/>
          <pc:sldMk cId="1276390578" sldId="38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970DB-8EE6-4E5B-9CBE-4CA39D1A6EC2}" type="datetimeFigureOut">
              <a:rPr lang="en-US" smtClean="0"/>
              <a:t>9/21/22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55828-8ECA-4525-A47E-5E299A14B1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01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45628-9E83-334F-8305-775BA4F117F7}" type="datetimeFigureOut">
              <a:t>21/09/2022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7F2B2F-FF07-EA4F-B8E1-74627B433AA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28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54BD3B97-AAB6-414A-8BA7-61F652835E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97BCF147-C89E-044C-B3ED-8F9DC8852A1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GV hỏi câu tương tự như slide trước.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598B6-D01B-D04C-9F13-46DA85484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7BF2F11-D3EF-B04C-AFEE-54075F5B6C9E}" type="slidenum">
              <a:rPr lang="en-US" altLang="en-US">
                <a:latin typeface="Cambria" panose="02040503050406030204" pitchFamily="18" charset="0"/>
              </a:rPr>
              <a:pPr eaLnBrk="1" hangingPunct="1"/>
              <a:t>7</a:t>
            </a:fld>
            <a:endParaRPr lang="en-US" altLang="en-US">
              <a:latin typeface="Cambria" panose="020405030504060302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7B14C7E1-E27F-C747-9A37-91FCCB0FA0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F3B81537-E95D-224A-BB1E-7768CACA930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86F72CF6-CA6A-8449-94D7-5C61F36449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AB80135-EEDE-1F4C-8FA8-CC25ED36EB38}" type="slidenum">
              <a:rPr lang="en-US" altLang="en-US">
                <a:latin typeface="Calibri" panose="020F0502020204030204" pitchFamily="34" charset="0"/>
              </a:rPr>
              <a:pPr eaLnBrk="1" hangingPunct="1"/>
              <a:t>10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0011B18D-7632-C54E-92C4-4F471711370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30BFCCAD-E2B1-894A-BF73-11AAF01EA8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15680265-88B9-0049-A3D1-A7255A12EA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06D1702-A203-6C48-836F-1E1F24D4B5B7}" type="slidenum">
              <a:rPr lang="en-US" altLang="en-US">
                <a:latin typeface="Calibri" panose="020F0502020204030204" pitchFamily="34" charset="0"/>
              </a:rPr>
              <a:pPr eaLnBrk="1" hangingPunct="1"/>
              <a:t>13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F2B2F-FF07-EA4F-B8E1-74627B433A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94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F2B2F-FF07-EA4F-B8E1-74627B433AA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06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FB48DBE0-DF06-D840-B019-01F5BF9CB1E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3770FC22-0CAE-AF41-98E8-C398364D3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28C482F5-B7DC-134D-B75E-1B5587B2BD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9EAD7A7-22DF-654C-BCBB-A98FFE294BA1}" type="slidenum">
              <a:rPr lang="en-US" altLang="en-US">
                <a:latin typeface="Calibri" panose="020F0502020204030204" pitchFamily="34" charset="0"/>
              </a:rPr>
              <a:pPr eaLnBrk="1" hangingPunct="1"/>
              <a:t>40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8461C0D9-B556-7C48-945A-5B59A97638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659877BD-EAA2-034F-8796-7BCAD7CE4B7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3C6D403A-0123-5144-A6C9-C983FA579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148619C-25D7-B849-9C89-CC065B51A663}" type="slidenum">
              <a:rPr lang="en-US" altLang="en-US">
                <a:latin typeface="Calibri" panose="020F0502020204030204" pitchFamily="34" charset="0"/>
              </a:rPr>
              <a:pPr eaLnBrk="1" hangingPunct="1"/>
              <a:t>41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F2B2F-FF07-EA4F-B8E1-74627B433AA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59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029E62FA-7BEB-0643-90B9-1C8C369CFB9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4A682612-7710-2743-97EA-975E41A6CEE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2BF22F54-BE26-1D48-8D8B-BF0083045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8ADE28-E964-6E45-BECA-527C25D63DEE}" type="slidenum">
              <a:rPr lang="en-US" altLang="en-US">
                <a:latin typeface="Calibri" panose="020F0502020204030204" pitchFamily="34" charset="0"/>
              </a:rPr>
              <a:pPr eaLnBrk="1" hangingPunct="1"/>
              <a:t>43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0" y="-638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2386584"/>
            <a:ext cx="9175668" cy="2852928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5296060"/>
            <a:ext cx="9175668" cy="1561622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7" name="Picture 16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1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9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0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457200"/>
            <a:ext cx="3483864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2514184"/>
            <a:ext cx="3703320" cy="365801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83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4762" y="0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 descr="photo of man sitting on an outdoor bench, using a table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8876190" cy="6857143"/>
          </a:xfrm>
          <a:prstGeom prst="rect">
            <a:avLst/>
          </a:prstGeom>
        </p:spPr>
      </p:pic>
      <p:sp>
        <p:nvSpPr>
          <p:cNvPr id="23" name="Freeform 5" descr="Callout shape"/>
          <p:cNvSpPr>
            <a:spLocks/>
          </p:cNvSpPr>
          <p:nvPr userDrawn="1"/>
        </p:nvSpPr>
        <p:spPr bwMode="auto">
          <a:xfrm>
            <a:off x="6778677" y="356679"/>
            <a:ext cx="4956048" cy="3008376"/>
          </a:xfrm>
          <a:custGeom>
            <a:avLst/>
            <a:gdLst>
              <a:gd name="T0" fmla="*/ 0 w 4338"/>
              <a:gd name="T1" fmla="*/ 0 h 2582"/>
              <a:gd name="T2" fmla="*/ 0 w 4338"/>
              <a:gd name="T3" fmla="*/ 2353 h 2582"/>
              <a:gd name="T4" fmla="*/ 921 w 4338"/>
              <a:gd name="T5" fmla="*/ 2353 h 2582"/>
              <a:gd name="T6" fmla="*/ 1101 w 4338"/>
              <a:gd name="T7" fmla="*/ 2582 h 2582"/>
              <a:gd name="T8" fmla="*/ 1278 w 4338"/>
              <a:gd name="T9" fmla="*/ 2353 h 2582"/>
              <a:gd name="T10" fmla="*/ 4338 w 4338"/>
              <a:gd name="T11" fmla="*/ 2353 h 2582"/>
              <a:gd name="T12" fmla="*/ 4338 w 4338"/>
              <a:gd name="T13" fmla="*/ 0 h 2582"/>
              <a:gd name="T14" fmla="*/ 0 w 4338"/>
              <a:gd name="T15" fmla="*/ 0 h 2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38" h="2582">
                <a:moveTo>
                  <a:pt x="0" y="0"/>
                </a:moveTo>
                <a:lnTo>
                  <a:pt x="0" y="2353"/>
                </a:lnTo>
                <a:lnTo>
                  <a:pt x="921" y="2353"/>
                </a:lnTo>
                <a:lnTo>
                  <a:pt x="1101" y="2582"/>
                </a:lnTo>
                <a:lnTo>
                  <a:pt x="1278" y="2353"/>
                </a:lnTo>
                <a:lnTo>
                  <a:pt x="4338" y="2353"/>
                </a:lnTo>
                <a:lnTo>
                  <a:pt x="4338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6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5060" y="1382350"/>
            <a:ext cx="4279434" cy="683787"/>
          </a:xfr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7781982" y="2067295"/>
            <a:ext cx="3549389" cy="95566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51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en-US" sz="6800" smtClean="0">
                <a:solidFill>
                  <a:schemeClr val="accent1"/>
                </a:solidFill>
                <a:cs typeface="+mn-cs"/>
              </a:defRPr>
            </a:lvl2pPr>
            <a:lvl3pPr>
              <a:defRPr lang="en-US" sz="6800" smtClean="0">
                <a:solidFill>
                  <a:schemeClr val="accent1"/>
                </a:solidFill>
                <a:cs typeface="+mn-cs"/>
              </a:defRPr>
            </a:lvl3pPr>
            <a:lvl4pPr>
              <a:defRPr lang="en-US" sz="6800" smtClean="0">
                <a:solidFill>
                  <a:schemeClr val="accent1"/>
                </a:solidFill>
                <a:cs typeface="+mn-cs"/>
              </a:defRPr>
            </a:lvl4pPr>
            <a:lvl5pPr>
              <a:defRPr lang="en-US" sz="6800">
                <a:solidFill>
                  <a:schemeClr val="accent1"/>
                </a:solidFill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Slide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228" y="6209375"/>
            <a:ext cx="4994007" cy="336626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98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24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54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9">
            <a:extLst>
              <a:ext uri="{FF2B5EF4-FFF2-40B4-BE49-F238E27FC236}">
                <a16:creationId xmlns:a16="http://schemas.microsoft.com/office/drawing/2014/main" id="{2893B49A-B85A-FD6A-74DD-CF06D6B05E4D}"/>
              </a:ext>
            </a:extLst>
          </p:cNvPr>
          <p:cNvGrpSpPr>
            <a:grpSpLocks/>
          </p:cNvGrpSpPr>
          <p:nvPr/>
        </p:nvGrpSpPr>
        <p:grpSpPr bwMode="auto">
          <a:xfrm rot="248467">
            <a:off x="223838" y="2574925"/>
            <a:ext cx="4687887" cy="2425700"/>
            <a:chOff x="-10068" y="2615721"/>
            <a:chExt cx="5488038" cy="2838132"/>
          </a:xfrm>
        </p:grpSpPr>
        <p:sp>
          <p:nvSpPr>
            <p:cNvPr id="5" name="Freeform 457">
              <a:extLst>
                <a:ext uri="{FF2B5EF4-FFF2-40B4-BE49-F238E27FC236}">
                  <a16:creationId xmlns:a16="http://schemas.microsoft.com/office/drawing/2014/main" id="{021B190B-E80E-7A68-7169-360F967E0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2147483647 w 9365"/>
                <a:gd name="T1" fmla="*/ 2147483647 h 10000"/>
                <a:gd name="T2" fmla="*/ 2147483647 w 9365"/>
                <a:gd name="T3" fmla="*/ 2147483647 h 10000"/>
                <a:gd name="T4" fmla="*/ 2147483647 w 9365"/>
                <a:gd name="T5" fmla="*/ 2147483647 h 10000"/>
                <a:gd name="T6" fmla="*/ 2147483647 w 9365"/>
                <a:gd name="T7" fmla="*/ 2147483647 h 10000"/>
                <a:gd name="T8" fmla="*/ 2147483647 w 9365"/>
                <a:gd name="T9" fmla="*/ 2147483647 h 10000"/>
                <a:gd name="T10" fmla="*/ 2147483647 w 9365"/>
                <a:gd name="T11" fmla="*/ 2147483647 h 10000"/>
                <a:gd name="T12" fmla="*/ 2147483647 w 9365"/>
                <a:gd name="T13" fmla="*/ 2147483647 h 10000"/>
                <a:gd name="T14" fmla="*/ 2147483647 w 9365"/>
                <a:gd name="T15" fmla="*/ 2147483647 h 10000"/>
                <a:gd name="T16" fmla="*/ 2147483647 w 9365"/>
                <a:gd name="T17" fmla="*/ 2147483647 h 10000"/>
                <a:gd name="T18" fmla="*/ 0 w 9365"/>
                <a:gd name="T19" fmla="*/ 2147483647 h 10000"/>
                <a:gd name="T20" fmla="*/ 0 w 9365"/>
                <a:gd name="T21" fmla="*/ 2147483647 h 10000"/>
                <a:gd name="T22" fmla="*/ 2147483647 w 9365"/>
                <a:gd name="T23" fmla="*/ 2147483647 h 10000"/>
                <a:gd name="T24" fmla="*/ 2147483647 w 9365"/>
                <a:gd name="T25" fmla="*/ 2147483647 h 100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6" name="Freeform 458">
              <a:extLst>
                <a:ext uri="{FF2B5EF4-FFF2-40B4-BE49-F238E27FC236}">
                  <a16:creationId xmlns:a16="http://schemas.microsoft.com/office/drawing/2014/main" id="{55A2EC5E-FC09-138F-8B08-178BE34DF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706" y="4974826"/>
              <a:ext cx="133809" cy="70582"/>
            </a:xfrm>
            <a:custGeom>
              <a:avLst/>
              <a:gdLst>
                <a:gd name="T0" fmla="*/ 2147483647 w 35"/>
                <a:gd name="T1" fmla="*/ 0 h 18"/>
                <a:gd name="T2" fmla="*/ 0 w 35"/>
                <a:gd name="T3" fmla="*/ 2147483647 h 18"/>
                <a:gd name="T4" fmla="*/ 2147483647 w 35"/>
                <a:gd name="T5" fmla="*/ 2147483647 h 18"/>
                <a:gd name="T6" fmla="*/ 2147483647 w 35"/>
                <a:gd name="T7" fmla="*/ 0 h 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Freeform 459">
              <a:extLst>
                <a:ext uri="{FF2B5EF4-FFF2-40B4-BE49-F238E27FC236}">
                  <a16:creationId xmlns:a16="http://schemas.microsoft.com/office/drawing/2014/main" id="{98EA9E69-19E7-962F-1C1A-5B6BB2554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285" y="2941036"/>
              <a:ext cx="85489" cy="96586"/>
            </a:xfrm>
            <a:custGeom>
              <a:avLst/>
              <a:gdLst>
                <a:gd name="T0" fmla="*/ 2147483647 w 22"/>
                <a:gd name="T1" fmla="*/ 0 h 25"/>
                <a:gd name="T2" fmla="*/ 2147483647 w 22"/>
                <a:gd name="T3" fmla="*/ 2147483647 h 25"/>
                <a:gd name="T4" fmla="*/ 2147483647 w 22"/>
                <a:gd name="T5" fmla="*/ 0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8" name="Freeform 460">
              <a:extLst>
                <a:ext uri="{FF2B5EF4-FFF2-40B4-BE49-F238E27FC236}">
                  <a16:creationId xmlns:a16="http://schemas.microsoft.com/office/drawing/2014/main" id="{D3D86C31-4830-5329-EDBB-B569C4656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3042" y="3123789"/>
              <a:ext cx="102216" cy="81726"/>
            </a:xfrm>
            <a:custGeom>
              <a:avLst/>
              <a:gdLst>
                <a:gd name="T0" fmla="*/ 0 w 26"/>
                <a:gd name="T1" fmla="*/ 2147483647 h 21"/>
                <a:gd name="T2" fmla="*/ 2147483647 w 26"/>
                <a:gd name="T3" fmla="*/ 2147483647 h 21"/>
                <a:gd name="T4" fmla="*/ 0 w 26"/>
                <a:gd name="T5" fmla="*/ 2147483647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9" name="Freeform 461">
              <a:extLst>
                <a:ext uri="{FF2B5EF4-FFF2-40B4-BE49-F238E27FC236}">
                  <a16:creationId xmlns:a16="http://schemas.microsoft.com/office/drawing/2014/main" id="{B68A4EA0-7A3F-A1DF-BCC3-2DCCB7DE6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9119" y="3293014"/>
              <a:ext cx="105932" cy="91013"/>
            </a:xfrm>
            <a:custGeom>
              <a:avLst/>
              <a:gdLst>
                <a:gd name="T0" fmla="*/ 0 w 28"/>
                <a:gd name="T1" fmla="*/ 2147483647 h 23"/>
                <a:gd name="T2" fmla="*/ 2147483647 w 28"/>
                <a:gd name="T3" fmla="*/ 2147483647 h 23"/>
                <a:gd name="T4" fmla="*/ 0 w 28"/>
                <a:gd name="T5" fmla="*/ 2147483647 h 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" name="Freeform 462">
              <a:extLst>
                <a:ext uri="{FF2B5EF4-FFF2-40B4-BE49-F238E27FC236}">
                  <a16:creationId xmlns:a16="http://schemas.microsoft.com/office/drawing/2014/main" id="{59AAF6A7-FCEF-1831-76DE-30F0220C6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988" y="3133724"/>
              <a:ext cx="117083" cy="87299"/>
            </a:xfrm>
            <a:custGeom>
              <a:avLst/>
              <a:gdLst>
                <a:gd name="T0" fmla="*/ 0 w 30"/>
                <a:gd name="T1" fmla="*/ 2147483647 h 23"/>
                <a:gd name="T2" fmla="*/ 2147483647 w 30"/>
                <a:gd name="T3" fmla="*/ 2147483647 h 23"/>
                <a:gd name="T4" fmla="*/ 0 w 30"/>
                <a:gd name="T5" fmla="*/ 2147483647 h 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1" name="Freeform 463">
              <a:extLst>
                <a:ext uri="{FF2B5EF4-FFF2-40B4-BE49-F238E27FC236}">
                  <a16:creationId xmlns:a16="http://schemas.microsoft.com/office/drawing/2014/main" id="{9AD9BA05-E031-C1FC-9841-297F8AD29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212" y="2679835"/>
              <a:ext cx="92923" cy="115160"/>
            </a:xfrm>
            <a:custGeom>
              <a:avLst/>
              <a:gdLst>
                <a:gd name="T0" fmla="*/ 2147483647 w 24"/>
                <a:gd name="T1" fmla="*/ 2147483647 h 30"/>
                <a:gd name="T2" fmla="*/ 2147483647 w 24"/>
                <a:gd name="T3" fmla="*/ 0 h 30"/>
                <a:gd name="T4" fmla="*/ 2147483647 w 24"/>
                <a:gd name="T5" fmla="*/ 2147483647 h 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2" name="Freeform 464">
              <a:extLst>
                <a:ext uri="{FF2B5EF4-FFF2-40B4-BE49-F238E27FC236}">
                  <a16:creationId xmlns:a16="http://schemas.microsoft.com/office/drawing/2014/main" id="{47F08CB8-1115-E618-011C-70D2FDE75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1631" y="3521648"/>
              <a:ext cx="92923" cy="72439"/>
            </a:xfrm>
            <a:custGeom>
              <a:avLst/>
              <a:gdLst>
                <a:gd name="T0" fmla="*/ 0 w 24"/>
                <a:gd name="T1" fmla="*/ 2147483647 h 19"/>
                <a:gd name="T2" fmla="*/ 2147483647 w 24"/>
                <a:gd name="T3" fmla="*/ 2147483647 h 19"/>
                <a:gd name="T4" fmla="*/ 0 w 24"/>
                <a:gd name="T5" fmla="*/ 2147483647 h 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3" name="Freeform 465">
              <a:extLst>
                <a:ext uri="{FF2B5EF4-FFF2-40B4-BE49-F238E27FC236}">
                  <a16:creationId xmlns:a16="http://schemas.microsoft.com/office/drawing/2014/main" id="{E738DA55-BD8D-F59A-D274-2D0FE7F40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334" y="3401201"/>
              <a:ext cx="105932" cy="89156"/>
            </a:xfrm>
            <a:custGeom>
              <a:avLst/>
              <a:gdLst>
                <a:gd name="T0" fmla="*/ 0 w 28"/>
                <a:gd name="T1" fmla="*/ 2147483647 h 23"/>
                <a:gd name="T2" fmla="*/ 2147483647 w 28"/>
                <a:gd name="T3" fmla="*/ 2147483647 h 23"/>
                <a:gd name="T4" fmla="*/ 0 w 28"/>
                <a:gd name="T5" fmla="*/ 2147483647 h 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4" name="Freeform 466">
              <a:extLst>
                <a:ext uri="{FF2B5EF4-FFF2-40B4-BE49-F238E27FC236}">
                  <a16:creationId xmlns:a16="http://schemas.microsoft.com/office/drawing/2014/main" id="{98E5DC09-77B7-97B7-7E48-67EECB1FF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9187" y="4331605"/>
              <a:ext cx="83630" cy="81726"/>
            </a:xfrm>
            <a:custGeom>
              <a:avLst/>
              <a:gdLst>
                <a:gd name="T0" fmla="*/ 0 w 22"/>
                <a:gd name="T1" fmla="*/ 2147483647 h 21"/>
                <a:gd name="T2" fmla="*/ 2147483647 w 22"/>
                <a:gd name="T3" fmla="*/ 2147483647 h 21"/>
                <a:gd name="T4" fmla="*/ 0 w 22"/>
                <a:gd name="T5" fmla="*/ 2147483647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5" name="Freeform 467">
              <a:extLst>
                <a:ext uri="{FF2B5EF4-FFF2-40B4-BE49-F238E27FC236}">
                  <a16:creationId xmlns:a16="http://schemas.microsoft.com/office/drawing/2014/main" id="{EE814068-B651-659F-ED54-FAB0DD42B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1148" y="4217649"/>
              <a:ext cx="104074" cy="83584"/>
            </a:xfrm>
            <a:custGeom>
              <a:avLst/>
              <a:gdLst>
                <a:gd name="T0" fmla="*/ 0 w 27"/>
                <a:gd name="T1" fmla="*/ 2147483647 h 22"/>
                <a:gd name="T2" fmla="*/ 2147483647 w 27"/>
                <a:gd name="T3" fmla="*/ 2147483647 h 22"/>
                <a:gd name="T4" fmla="*/ 0 w 27"/>
                <a:gd name="T5" fmla="*/ 2147483647 h 2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Freeform 468">
              <a:extLst>
                <a:ext uri="{FF2B5EF4-FFF2-40B4-BE49-F238E27FC236}">
                  <a16:creationId xmlns:a16="http://schemas.microsoft.com/office/drawing/2014/main" id="{B3FC455A-A733-641B-C41D-751D23F19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5382" y="3744146"/>
              <a:ext cx="76196" cy="79868"/>
            </a:xfrm>
            <a:custGeom>
              <a:avLst/>
              <a:gdLst>
                <a:gd name="T0" fmla="*/ 0 w 20"/>
                <a:gd name="T1" fmla="*/ 0 h 21"/>
                <a:gd name="T2" fmla="*/ 2147483647 w 20"/>
                <a:gd name="T3" fmla="*/ 2147483647 h 21"/>
                <a:gd name="T4" fmla="*/ 0 w 20"/>
                <a:gd name="T5" fmla="*/ 0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7" name="Freeform 469">
              <a:extLst>
                <a:ext uri="{FF2B5EF4-FFF2-40B4-BE49-F238E27FC236}">
                  <a16:creationId xmlns:a16="http://schemas.microsoft.com/office/drawing/2014/main" id="{A5777667-5DA7-A904-CB55-C1FA12203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7965" y="3697321"/>
              <a:ext cx="85489" cy="104015"/>
            </a:xfrm>
            <a:custGeom>
              <a:avLst/>
              <a:gdLst>
                <a:gd name="T0" fmla="*/ 2147483647 w 22"/>
                <a:gd name="T1" fmla="*/ 0 h 27"/>
                <a:gd name="T2" fmla="*/ 2147483647 w 22"/>
                <a:gd name="T3" fmla="*/ 2147483647 h 27"/>
                <a:gd name="T4" fmla="*/ 2147483647 w 22"/>
                <a:gd name="T5" fmla="*/ 0 h 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8" name="Freeform 470">
              <a:extLst>
                <a:ext uri="{FF2B5EF4-FFF2-40B4-BE49-F238E27FC236}">
                  <a16:creationId xmlns:a16="http://schemas.microsoft.com/office/drawing/2014/main" id="{74C64BB9-C7A5-8F4F-4A1C-2AC787706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1153" y="3555026"/>
              <a:ext cx="89206" cy="109587"/>
            </a:xfrm>
            <a:custGeom>
              <a:avLst/>
              <a:gdLst>
                <a:gd name="T0" fmla="*/ 2147483647 w 23"/>
                <a:gd name="T1" fmla="*/ 2147483647 h 28"/>
                <a:gd name="T2" fmla="*/ 2147483647 w 23"/>
                <a:gd name="T3" fmla="*/ 0 h 28"/>
                <a:gd name="T4" fmla="*/ 2147483647 w 23"/>
                <a:gd name="T5" fmla="*/ 2147483647 h 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9" name="Freeform 471">
              <a:extLst>
                <a:ext uri="{FF2B5EF4-FFF2-40B4-BE49-F238E27FC236}">
                  <a16:creationId xmlns:a16="http://schemas.microsoft.com/office/drawing/2014/main" id="{F04ADC83-A70E-0963-1EB0-3E0315D47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533" y="3969280"/>
              <a:ext cx="105933" cy="89156"/>
            </a:xfrm>
            <a:custGeom>
              <a:avLst/>
              <a:gdLst>
                <a:gd name="T0" fmla="*/ 0 w 27"/>
                <a:gd name="T1" fmla="*/ 2147483647 h 23"/>
                <a:gd name="T2" fmla="*/ 2147483647 w 27"/>
                <a:gd name="T3" fmla="*/ 2147483647 h 23"/>
                <a:gd name="T4" fmla="*/ 0 w 27"/>
                <a:gd name="T5" fmla="*/ 2147483647 h 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0" name="Freeform 472">
              <a:extLst>
                <a:ext uri="{FF2B5EF4-FFF2-40B4-BE49-F238E27FC236}">
                  <a16:creationId xmlns:a16="http://schemas.microsoft.com/office/drawing/2014/main" id="{E7790CA0-F7BC-1355-AFBB-87E39D568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8557" y="4412772"/>
              <a:ext cx="91064" cy="107730"/>
            </a:xfrm>
            <a:custGeom>
              <a:avLst/>
              <a:gdLst>
                <a:gd name="T0" fmla="*/ 2147483647 w 24"/>
                <a:gd name="T1" fmla="*/ 2147483647 h 28"/>
                <a:gd name="T2" fmla="*/ 2147483647 w 24"/>
                <a:gd name="T3" fmla="*/ 0 h 28"/>
                <a:gd name="T4" fmla="*/ 2147483647 w 24"/>
                <a:gd name="T5" fmla="*/ 2147483647 h 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1" name="Freeform 473">
              <a:extLst>
                <a:ext uri="{FF2B5EF4-FFF2-40B4-BE49-F238E27FC236}">
                  <a16:creationId xmlns:a16="http://schemas.microsoft.com/office/drawing/2014/main" id="{E5355ED8-05A3-ECE0-EF4D-DE33A005D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384" y="4423956"/>
              <a:ext cx="85489" cy="100300"/>
            </a:xfrm>
            <a:custGeom>
              <a:avLst/>
              <a:gdLst>
                <a:gd name="T0" fmla="*/ 2147483647 w 22"/>
                <a:gd name="T1" fmla="*/ 0 h 26"/>
                <a:gd name="T2" fmla="*/ 2147483647 w 22"/>
                <a:gd name="T3" fmla="*/ 2147483647 h 26"/>
                <a:gd name="T4" fmla="*/ 2147483647 w 22"/>
                <a:gd name="T5" fmla="*/ 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2" name="Freeform 474">
              <a:extLst>
                <a:ext uri="{FF2B5EF4-FFF2-40B4-BE49-F238E27FC236}">
                  <a16:creationId xmlns:a16="http://schemas.microsoft.com/office/drawing/2014/main" id="{1E71C245-C059-E3EC-3140-9A7612D8A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260" y="4591990"/>
              <a:ext cx="76198" cy="83583"/>
            </a:xfrm>
            <a:custGeom>
              <a:avLst/>
              <a:gdLst>
                <a:gd name="T0" fmla="*/ 2147483647 w 20"/>
                <a:gd name="T1" fmla="*/ 2147483647 h 22"/>
                <a:gd name="T2" fmla="*/ 2147483647 w 20"/>
                <a:gd name="T3" fmla="*/ 0 h 22"/>
                <a:gd name="T4" fmla="*/ 2147483647 w 20"/>
                <a:gd name="T5" fmla="*/ 2147483647 h 2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3" name="Freeform 475">
              <a:extLst>
                <a:ext uri="{FF2B5EF4-FFF2-40B4-BE49-F238E27FC236}">
                  <a16:creationId xmlns:a16="http://schemas.microsoft.com/office/drawing/2014/main" id="{E00C170D-0FA7-44B8-4615-910619E3D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941" y="4688922"/>
              <a:ext cx="98498" cy="79869"/>
            </a:xfrm>
            <a:custGeom>
              <a:avLst/>
              <a:gdLst>
                <a:gd name="T0" fmla="*/ 0 w 26"/>
                <a:gd name="T1" fmla="*/ 2147483647 h 21"/>
                <a:gd name="T2" fmla="*/ 2147483647 w 26"/>
                <a:gd name="T3" fmla="*/ 2147483647 h 21"/>
                <a:gd name="T4" fmla="*/ 0 w 26"/>
                <a:gd name="T5" fmla="*/ 2147483647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4" name="Freeform 476">
              <a:extLst>
                <a:ext uri="{FF2B5EF4-FFF2-40B4-BE49-F238E27FC236}">
                  <a16:creationId xmlns:a16="http://schemas.microsoft.com/office/drawing/2014/main" id="{384602E2-7105-8389-F319-265176836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4368" y="4583409"/>
              <a:ext cx="96640" cy="70582"/>
            </a:xfrm>
            <a:custGeom>
              <a:avLst/>
              <a:gdLst>
                <a:gd name="T0" fmla="*/ 0 w 25"/>
                <a:gd name="T1" fmla="*/ 0 h 19"/>
                <a:gd name="T2" fmla="*/ 2147483647 w 25"/>
                <a:gd name="T3" fmla="*/ 2147483647 h 19"/>
                <a:gd name="T4" fmla="*/ 0 w 25"/>
                <a:gd name="T5" fmla="*/ 0 h 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5" name="Freeform 477">
              <a:extLst>
                <a:ext uri="{FF2B5EF4-FFF2-40B4-BE49-F238E27FC236}">
                  <a16:creationId xmlns:a16="http://schemas.microsoft.com/office/drawing/2014/main" id="{F3B123DF-5E70-FA1B-722E-5D1FC72CD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503" y="3032810"/>
              <a:ext cx="89206" cy="74297"/>
            </a:xfrm>
            <a:custGeom>
              <a:avLst/>
              <a:gdLst>
                <a:gd name="T0" fmla="*/ 0 w 23"/>
                <a:gd name="T1" fmla="*/ 2147483647 h 19"/>
                <a:gd name="T2" fmla="*/ 2147483647 w 23"/>
                <a:gd name="T3" fmla="*/ 2147483647 h 19"/>
                <a:gd name="T4" fmla="*/ 0 w 23"/>
                <a:gd name="T5" fmla="*/ 2147483647 h 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6" name="Freeform 478">
              <a:extLst>
                <a:ext uri="{FF2B5EF4-FFF2-40B4-BE49-F238E27FC236}">
                  <a16:creationId xmlns:a16="http://schemas.microsoft.com/office/drawing/2014/main" id="{735F2753-49EC-7C4A-FD9A-686E9E4A4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0746" y="2915673"/>
              <a:ext cx="72479" cy="92871"/>
            </a:xfrm>
            <a:custGeom>
              <a:avLst/>
              <a:gdLst>
                <a:gd name="T0" fmla="*/ 2147483647 w 19"/>
                <a:gd name="T1" fmla="*/ 2147483647 h 24"/>
                <a:gd name="T2" fmla="*/ 2147483647 w 19"/>
                <a:gd name="T3" fmla="*/ 0 h 24"/>
                <a:gd name="T4" fmla="*/ 2147483647 w 19"/>
                <a:gd name="T5" fmla="*/ 2147483647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7" name="Freeform 479">
              <a:extLst>
                <a:ext uri="{FF2B5EF4-FFF2-40B4-BE49-F238E27FC236}">
                  <a16:creationId xmlns:a16="http://schemas.microsoft.com/office/drawing/2014/main" id="{5C50DFDC-55BF-E75A-82D1-2823B7DC2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45" y="3002502"/>
              <a:ext cx="118942" cy="100300"/>
            </a:xfrm>
            <a:custGeom>
              <a:avLst/>
              <a:gdLst>
                <a:gd name="T0" fmla="*/ 0 w 31"/>
                <a:gd name="T1" fmla="*/ 2147483647 h 26"/>
                <a:gd name="T2" fmla="*/ 2147483647 w 31"/>
                <a:gd name="T3" fmla="*/ 2147483647 h 26"/>
                <a:gd name="T4" fmla="*/ 0 w 31"/>
                <a:gd name="T5" fmla="*/ 2147483647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8" name="Freeform 480">
              <a:extLst>
                <a:ext uri="{FF2B5EF4-FFF2-40B4-BE49-F238E27FC236}">
                  <a16:creationId xmlns:a16="http://schemas.microsoft.com/office/drawing/2014/main" id="{F14BFE25-C974-9945-6338-56155967C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861" y="3947935"/>
              <a:ext cx="460899" cy="477357"/>
            </a:xfrm>
            <a:custGeom>
              <a:avLst/>
              <a:gdLst>
                <a:gd name="T0" fmla="*/ 2147483647 w 120"/>
                <a:gd name="T1" fmla="*/ 2147483647 h 124"/>
                <a:gd name="T2" fmla="*/ 2147483647 w 120"/>
                <a:gd name="T3" fmla="*/ 2147483647 h 124"/>
                <a:gd name="T4" fmla="*/ 2147483647 w 120"/>
                <a:gd name="T5" fmla="*/ 2147483647 h 124"/>
                <a:gd name="T6" fmla="*/ 2147483647 w 120"/>
                <a:gd name="T7" fmla="*/ 2147483647 h 124"/>
                <a:gd name="T8" fmla="*/ 2147483647 w 120"/>
                <a:gd name="T9" fmla="*/ 2147483647 h 124"/>
                <a:gd name="T10" fmla="*/ 2147483647 w 120"/>
                <a:gd name="T11" fmla="*/ 2147483647 h 124"/>
                <a:gd name="T12" fmla="*/ 2147483647 w 120"/>
                <a:gd name="T13" fmla="*/ 2147483647 h 124"/>
                <a:gd name="T14" fmla="*/ 2147483647 w 120"/>
                <a:gd name="T15" fmla="*/ 2147483647 h 124"/>
                <a:gd name="T16" fmla="*/ 2147483647 w 120"/>
                <a:gd name="T17" fmla="*/ 2147483647 h 124"/>
                <a:gd name="T18" fmla="*/ 2147483647 w 120"/>
                <a:gd name="T19" fmla="*/ 2147483647 h 124"/>
                <a:gd name="T20" fmla="*/ 2147483647 w 120"/>
                <a:gd name="T21" fmla="*/ 2147483647 h 124"/>
                <a:gd name="T22" fmla="*/ 2147483647 w 120"/>
                <a:gd name="T23" fmla="*/ 2147483647 h 124"/>
                <a:gd name="T24" fmla="*/ 2147483647 w 120"/>
                <a:gd name="T25" fmla="*/ 2147483647 h 124"/>
                <a:gd name="T26" fmla="*/ 2147483647 w 120"/>
                <a:gd name="T27" fmla="*/ 2147483647 h 124"/>
                <a:gd name="T28" fmla="*/ 2147483647 w 120"/>
                <a:gd name="T29" fmla="*/ 2147483647 h 1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9" name="Freeform 481">
              <a:extLst>
                <a:ext uri="{FF2B5EF4-FFF2-40B4-BE49-F238E27FC236}">
                  <a16:creationId xmlns:a16="http://schemas.microsoft.com/office/drawing/2014/main" id="{FED037A9-5035-7699-41B1-3511B1926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969" y="3472111"/>
              <a:ext cx="1022154" cy="830266"/>
            </a:xfrm>
            <a:custGeom>
              <a:avLst/>
              <a:gdLst>
                <a:gd name="T0" fmla="*/ 2147483647 w 266"/>
                <a:gd name="T1" fmla="*/ 2147483647 h 216"/>
                <a:gd name="T2" fmla="*/ 2147483647 w 266"/>
                <a:gd name="T3" fmla="*/ 2147483647 h 216"/>
                <a:gd name="T4" fmla="*/ 2147483647 w 266"/>
                <a:gd name="T5" fmla="*/ 2147483647 h 216"/>
                <a:gd name="T6" fmla="*/ 2147483647 w 266"/>
                <a:gd name="T7" fmla="*/ 2147483647 h 216"/>
                <a:gd name="T8" fmla="*/ 2147483647 w 266"/>
                <a:gd name="T9" fmla="*/ 2147483647 h 216"/>
                <a:gd name="T10" fmla="*/ 2147483647 w 266"/>
                <a:gd name="T11" fmla="*/ 2147483647 h 216"/>
                <a:gd name="T12" fmla="*/ 2147483647 w 266"/>
                <a:gd name="T13" fmla="*/ 2147483647 h 216"/>
                <a:gd name="T14" fmla="*/ 2147483647 w 266"/>
                <a:gd name="T15" fmla="*/ 2147483647 h 216"/>
                <a:gd name="T16" fmla="*/ 2147483647 w 266"/>
                <a:gd name="T17" fmla="*/ 2147483647 h 216"/>
                <a:gd name="T18" fmla="*/ 2147483647 w 266"/>
                <a:gd name="T19" fmla="*/ 2147483647 h 216"/>
                <a:gd name="T20" fmla="*/ 2147483647 w 266"/>
                <a:gd name="T21" fmla="*/ 2147483647 h 216"/>
                <a:gd name="T22" fmla="*/ 2147483647 w 266"/>
                <a:gd name="T23" fmla="*/ 2147483647 h 216"/>
                <a:gd name="T24" fmla="*/ 2147483647 w 266"/>
                <a:gd name="T25" fmla="*/ 2147483647 h 216"/>
                <a:gd name="T26" fmla="*/ 2147483647 w 266"/>
                <a:gd name="T27" fmla="*/ 2147483647 h 216"/>
                <a:gd name="T28" fmla="*/ 2147483647 w 266"/>
                <a:gd name="T29" fmla="*/ 2147483647 h 216"/>
                <a:gd name="T30" fmla="*/ 2147483647 w 266"/>
                <a:gd name="T31" fmla="*/ 2147483647 h 216"/>
                <a:gd name="T32" fmla="*/ 2147483647 w 266"/>
                <a:gd name="T33" fmla="*/ 2147483647 h 216"/>
                <a:gd name="T34" fmla="*/ 2147483647 w 266"/>
                <a:gd name="T35" fmla="*/ 2147483647 h 216"/>
                <a:gd name="T36" fmla="*/ 2147483647 w 266"/>
                <a:gd name="T37" fmla="*/ 2147483647 h 216"/>
                <a:gd name="T38" fmla="*/ 2147483647 w 266"/>
                <a:gd name="T39" fmla="*/ 2147483647 h 216"/>
                <a:gd name="T40" fmla="*/ 2147483647 w 266"/>
                <a:gd name="T41" fmla="*/ 2147483647 h 216"/>
                <a:gd name="T42" fmla="*/ 2147483647 w 266"/>
                <a:gd name="T43" fmla="*/ 2147483647 h 216"/>
                <a:gd name="T44" fmla="*/ 2147483647 w 266"/>
                <a:gd name="T45" fmla="*/ 2147483647 h 216"/>
                <a:gd name="T46" fmla="*/ 2147483647 w 266"/>
                <a:gd name="T47" fmla="*/ 2147483647 h 216"/>
                <a:gd name="T48" fmla="*/ 2147483647 w 266"/>
                <a:gd name="T49" fmla="*/ 2147483647 h 216"/>
                <a:gd name="T50" fmla="*/ 2147483647 w 266"/>
                <a:gd name="T51" fmla="*/ 2147483647 h 216"/>
                <a:gd name="T52" fmla="*/ 2147483647 w 266"/>
                <a:gd name="T53" fmla="*/ 2147483647 h 216"/>
                <a:gd name="T54" fmla="*/ 2147483647 w 266"/>
                <a:gd name="T55" fmla="*/ 2147483647 h 216"/>
                <a:gd name="T56" fmla="*/ 2147483647 w 266"/>
                <a:gd name="T57" fmla="*/ 2147483647 h 216"/>
                <a:gd name="T58" fmla="*/ 2147483647 w 266"/>
                <a:gd name="T59" fmla="*/ 2147483647 h 21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0" name="Freeform 482">
              <a:extLst>
                <a:ext uri="{FF2B5EF4-FFF2-40B4-BE49-F238E27FC236}">
                  <a16:creationId xmlns:a16="http://schemas.microsoft.com/office/drawing/2014/main" id="{7336138A-4AEA-D95C-3A33-F00D729DB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576" y="4362720"/>
              <a:ext cx="488775" cy="952855"/>
            </a:xfrm>
            <a:custGeom>
              <a:avLst/>
              <a:gdLst>
                <a:gd name="T0" fmla="*/ 2147483647 w 127"/>
                <a:gd name="T1" fmla="*/ 2147483647 h 248"/>
                <a:gd name="T2" fmla="*/ 2147483647 w 127"/>
                <a:gd name="T3" fmla="*/ 2147483647 h 248"/>
                <a:gd name="T4" fmla="*/ 2147483647 w 127"/>
                <a:gd name="T5" fmla="*/ 2147483647 h 248"/>
                <a:gd name="T6" fmla="*/ 2147483647 w 127"/>
                <a:gd name="T7" fmla="*/ 2147483647 h 248"/>
                <a:gd name="T8" fmla="*/ 2147483647 w 127"/>
                <a:gd name="T9" fmla="*/ 2147483647 h 248"/>
                <a:gd name="T10" fmla="*/ 2147483647 w 127"/>
                <a:gd name="T11" fmla="*/ 2147483647 h 248"/>
                <a:gd name="T12" fmla="*/ 2147483647 w 127"/>
                <a:gd name="T13" fmla="*/ 2147483647 h 248"/>
                <a:gd name="T14" fmla="*/ 2147483647 w 127"/>
                <a:gd name="T15" fmla="*/ 2147483647 h 248"/>
                <a:gd name="T16" fmla="*/ 0 w 127"/>
                <a:gd name="T17" fmla="*/ 2147483647 h 248"/>
                <a:gd name="T18" fmla="*/ 2147483647 w 127"/>
                <a:gd name="T19" fmla="*/ 2147483647 h 248"/>
                <a:gd name="T20" fmla="*/ 2147483647 w 127"/>
                <a:gd name="T21" fmla="*/ 2147483647 h 248"/>
                <a:gd name="T22" fmla="*/ 2147483647 w 127"/>
                <a:gd name="T23" fmla="*/ 2147483647 h 248"/>
                <a:gd name="T24" fmla="*/ 2147483647 w 127"/>
                <a:gd name="T25" fmla="*/ 2147483647 h 248"/>
                <a:gd name="T26" fmla="*/ 2147483647 w 127"/>
                <a:gd name="T27" fmla="*/ 2147483647 h 248"/>
                <a:gd name="T28" fmla="*/ 2147483647 w 127"/>
                <a:gd name="T29" fmla="*/ 2147483647 h 248"/>
                <a:gd name="T30" fmla="*/ 2147483647 w 127"/>
                <a:gd name="T31" fmla="*/ 2147483647 h 248"/>
                <a:gd name="T32" fmla="*/ 2147483647 w 127"/>
                <a:gd name="T33" fmla="*/ 2147483647 h 248"/>
                <a:gd name="T34" fmla="*/ 2147483647 w 127"/>
                <a:gd name="T35" fmla="*/ 2147483647 h 248"/>
                <a:gd name="T36" fmla="*/ 2147483647 w 127"/>
                <a:gd name="T37" fmla="*/ 2147483647 h 248"/>
                <a:gd name="T38" fmla="*/ 2147483647 w 127"/>
                <a:gd name="T39" fmla="*/ 2147483647 h 248"/>
                <a:gd name="T40" fmla="*/ 2147483647 w 127"/>
                <a:gd name="T41" fmla="*/ 2147483647 h 248"/>
                <a:gd name="T42" fmla="*/ 2147483647 w 127"/>
                <a:gd name="T43" fmla="*/ 2147483647 h 248"/>
                <a:gd name="T44" fmla="*/ 2147483647 w 127"/>
                <a:gd name="T45" fmla="*/ 2147483647 h 248"/>
                <a:gd name="T46" fmla="*/ 2147483647 w 127"/>
                <a:gd name="T47" fmla="*/ 2147483647 h 248"/>
                <a:gd name="T48" fmla="*/ 2147483647 w 127"/>
                <a:gd name="T49" fmla="*/ 2147483647 h 248"/>
                <a:gd name="T50" fmla="*/ 2147483647 w 127"/>
                <a:gd name="T51" fmla="*/ 2147483647 h 248"/>
                <a:gd name="T52" fmla="*/ 2147483647 w 127"/>
                <a:gd name="T53" fmla="*/ 2147483647 h 248"/>
                <a:gd name="T54" fmla="*/ 2147483647 w 127"/>
                <a:gd name="T55" fmla="*/ 2147483647 h 248"/>
                <a:gd name="T56" fmla="*/ 2147483647 w 127"/>
                <a:gd name="T57" fmla="*/ 2147483647 h 248"/>
                <a:gd name="T58" fmla="*/ 2147483647 w 127"/>
                <a:gd name="T59" fmla="*/ 2147483647 h 24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1" name="Freeform 483">
              <a:extLst>
                <a:ext uri="{FF2B5EF4-FFF2-40B4-BE49-F238E27FC236}">
                  <a16:creationId xmlns:a16="http://schemas.microsoft.com/office/drawing/2014/main" id="{F840F9AE-BCA0-A702-8C96-FFFF51CAA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6591" y="2837524"/>
              <a:ext cx="1085342" cy="668670"/>
            </a:xfrm>
            <a:custGeom>
              <a:avLst/>
              <a:gdLst>
                <a:gd name="T0" fmla="*/ 2147483647 w 282"/>
                <a:gd name="T1" fmla="*/ 2147483647 h 174"/>
                <a:gd name="T2" fmla="*/ 2147483647 w 282"/>
                <a:gd name="T3" fmla="*/ 2147483647 h 174"/>
                <a:gd name="T4" fmla="*/ 2147483647 w 282"/>
                <a:gd name="T5" fmla="*/ 2147483647 h 174"/>
                <a:gd name="T6" fmla="*/ 2147483647 w 282"/>
                <a:gd name="T7" fmla="*/ 2147483647 h 174"/>
                <a:gd name="T8" fmla="*/ 2147483647 w 282"/>
                <a:gd name="T9" fmla="*/ 2147483647 h 174"/>
                <a:gd name="T10" fmla="*/ 2147483647 w 282"/>
                <a:gd name="T11" fmla="*/ 2147483647 h 174"/>
                <a:gd name="T12" fmla="*/ 2147483647 w 282"/>
                <a:gd name="T13" fmla="*/ 2147483647 h 174"/>
                <a:gd name="T14" fmla="*/ 2147483647 w 282"/>
                <a:gd name="T15" fmla="*/ 2147483647 h 174"/>
                <a:gd name="T16" fmla="*/ 2147483647 w 282"/>
                <a:gd name="T17" fmla="*/ 2147483647 h 174"/>
                <a:gd name="T18" fmla="*/ 2147483647 w 282"/>
                <a:gd name="T19" fmla="*/ 2147483647 h 174"/>
                <a:gd name="T20" fmla="*/ 2147483647 w 282"/>
                <a:gd name="T21" fmla="*/ 2147483647 h 174"/>
                <a:gd name="T22" fmla="*/ 2147483647 w 282"/>
                <a:gd name="T23" fmla="*/ 2147483647 h 174"/>
                <a:gd name="T24" fmla="*/ 2147483647 w 282"/>
                <a:gd name="T25" fmla="*/ 2147483647 h 174"/>
                <a:gd name="T26" fmla="*/ 2147483647 w 282"/>
                <a:gd name="T27" fmla="*/ 2147483647 h 174"/>
                <a:gd name="T28" fmla="*/ 2147483647 w 282"/>
                <a:gd name="T29" fmla="*/ 2147483647 h 174"/>
                <a:gd name="T30" fmla="*/ 2147483647 w 282"/>
                <a:gd name="T31" fmla="*/ 2147483647 h 174"/>
                <a:gd name="T32" fmla="*/ 2147483647 w 282"/>
                <a:gd name="T33" fmla="*/ 2147483647 h 174"/>
                <a:gd name="T34" fmla="*/ 2147483647 w 282"/>
                <a:gd name="T35" fmla="*/ 2147483647 h 174"/>
                <a:gd name="T36" fmla="*/ 2147483647 w 282"/>
                <a:gd name="T37" fmla="*/ 2147483647 h 174"/>
                <a:gd name="T38" fmla="*/ 2147483647 w 282"/>
                <a:gd name="T39" fmla="*/ 2147483647 h 174"/>
                <a:gd name="T40" fmla="*/ 2147483647 w 282"/>
                <a:gd name="T41" fmla="*/ 2147483647 h 174"/>
                <a:gd name="T42" fmla="*/ 2147483647 w 282"/>
                <a:gd name="T43" fmla="*/ 2147483647 h 174"/>
                <a:gd name="T44" fmla="*/ 2147483647 w 282"/>
                <a:gd name="T45" fmla="*/ 2147483647 h 174"/>
                <a:gd name="T46" fmla="*/ 2147483647 w 282"/>
                <a:gd name="T47" fmla="*/ 2147483647 h 174"/>
                <a:gd name="T48" fmla="*/ 2147483647 w 282"/>
                <a:gd name="T49" fmla="*/ 2147483647 h 174"/>
                <a:gd name="T50" fmla="*/ 2147483647 w 282"/>
                <a:gd name="T51" fmla="*/ 2147483647 h 174"/>
                <a:gd name="T52" fmla="*/ 2147483647 w 282"/>
                <a:gd name="T53" fmla="*/ 2147483647 h 174"/>
                <a:gd name="T54" fmla="*/ 2147483647 w 282"/>
                <a:gd name="T55" fmla="*/ 2147483647 h 174"/>
                <a:gd name="T56" fmla="*/ 2147483647 w 282"/>
                <a:gd name="T57" fmla="*/ 2147483647 h 174"/>
                <a:gd name="T58" fmla="*/ 2147483647 w 282"/>
                <a:gd name="T59" fmla="*/ 2147483647 h 17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2" name="Freeform 484">
              <a:extLst>
                <a:ext uri="{FF2B5EF4-FFF2-40B4-BE49-F238E27FC236}">
                  <a16:creationId xmlns:a16="http://schemas.microsoft.com/office/drawing/2014/main" id="{4503005E-C0B5-8050-F42D-43E8AD867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559" y="3135224"/>
              <a:ext cx="615150" cy="304616"/>
            </a:xfrm>
            <a:custGeom>
              <a:avLst/>
              <a:gdLst>
                <a:gd name="T0" fmla="*/ 2147483647 w 160"/>
                <a:gd name="T1" fmla="*/ 2147483647 h 79"/>
                <a:gd name="T2" fmla="*/ 2147483647 w 160"/>
                <a:gd name="T3" fmla="*/ 2147483647 h 79"/>
                <a:gd name="T4" fmla="*/ 2147483647 w 160"/>
                <a:gd name="T5" fmla="*/ 2147483647 h 79"/>
                <a:gd name="T6" fmla="*/ 2147483647 w 160"/>
                <a:gd name="T7" fmla="*/ 2147483647 h 79"/>
                <a:gd name="T8" fmla="*/ 2147483647 w 160"/>
                <a:gd name="T9" fmla="*/ 2147483647 h 79"/>
                <a:gd name="T10" fmla="*/ 0 w 160"/>
                <a:gd name="T11" fmla="*/ 2147483647 h 79"/>
                <a:gd name="T12" fmla="*/ 2147483647 w 160"/>
                <a:gd name="T13" fmla="*/ 2147483647 h 79"/>
                <a:gd name="T14" fmla="*/ 2147483647 w 160"/>
                <a:gd name="T15" fmla="*/ 2147483647 h 79"/>
                <a:gd name="T16" fmla="*/ 2147483647 w 160"/>
                <a:gd name="T17" fmla="*/ 2147483647 h 79"/>
                <a:gd name="T18" fmla="*/ 2147483647 w 160"/>
                <a:gd name="T19" fmla="*/ 2147483647 h 79"/>
                <a:gd name="T20" fmla="*/ 2147483647 w 160"/>
                <a:gd name="T21" fmla="*/ 2147483647 h 79"/>
                <a:gd name="T22" fmla="*/ 2147483647 w 160"/>
                <a:gd name="T23" fmla="*/ 2147483647 h 79"/>
                <a:gd name="T24" fmla="*/ 2147483647 w 160"/>
                <a:gd name="T25" fmla="*/ 2147483647 h 79"/>
                <a:gd name="T26" fmla="*/ 2147483647 w 160"/>
                <a:gd name="T27" fmla="*/ 2147483647 h 79"/>
                <a:gd name="T28" fmla="*/ 2147483647 w 160"/>
                <a:gd name="T29" fmla="*/ 2147483647 h 7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3" name="Freeform 485">
              <a:extLst>
                <a:ext uri="{FF2B5EF4-FFF2-40B4-BE49-F238E27FC236}">
                  <a16:creationId xmlns:a16="http://schemas.microsoft.com/office/drawing/2014/main" id="{9FB5F92D-048C-7FB1-0F05-5E95BD1F4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038" y="4574523"/>
              <a:ext cx="624443" cy="358482"/>
            </a:xfrm>
            <a:custGeom>
              <a:avLst/>
              <a:gdLst>
                <a:gd name="T0" fmla="*/ 2147483647 w 162"/>
                <a:gd name="T1" fmla="*/ 2147483647 h 93"/>
                <a:gd name="T2" fmla="*/ 2147483647 w 162"/>
                <a:gd name="T3" fmla="*/ 2147483647 h 93"/>
                <a:gd name="T4" fmla="*/ 2147483647 w 162"/>
                <a:gd name="T5" fmla="*/ 2147483647 h 93"/>
                <a:gd name="T6" fmla="*/ 2147483647 w 162"/>
                <a:gd name="T7" fmla="*/ 2147483647 h 93"/>
                <a:gd name="T8" fmla="*/ 2147483647 w 162"/>
                <a:gd name="T9" fmla="*/ 2147483647 h 93"/>
                <a:gd name="T10" fmla="*/ 2147483647 w 162"/>
                <a:gd name="T11" fmla="*/ 2147483647 h 93"/>
                <a:gd name="T12" fmla="*/ 2147483647 w 162"/>
                <a:gd name="T13" fmla="*/ 2147483647 h 93"/>
                <a:gd name="T14" fmla="*/ 2147483647 w 162"/>
                <a:gd name="T15" fmla="*/ 2147483647 h 93"/>
                <a:gd name="T16" fmla="*/ 2147483647 w 162"/>
                <a:gd name="T17" fmla="*/ 2147483647 h 93"/>
                <a:gd name="T18" fmla="*/ 2147483647 w 162"/>
                <a:gd name="T19" fmla="*/ 2147483647 h 93"/>
                <a:gd name="T20" fmla="*/ 2147483647 w 162"/>
                <a:gd name="T21" fmla="*/ 2147483647 h 93"/>
                <a:gd name="T22" fmla="*/ 2147483647 w 162"/>
                <a:gd name="T23" fmla="*/ 2147483647 h 93"/>
                <a:gd name="T24" fmla="*/ 2147483647 w 162"/>
                <a:gd name="T25" fmla="*/ 2147483647 h 93"/>
                <a:gd name="T26" fmla="*/ 2147483647 w 162"/>
                <a:gd name="T27" fmla="*/ 2147483647 h 93"/>
                <a:gd name="T28" fmla="*/ 2147483647 w 162"/>
                <a:gd name="T29" fmla="*/ 2147483647 h 93"/>
                <a:gd name="T30" fmla="*/ 2147483647 w 162"/>
                <a:gd name="T31" fmla="*/ 2147483647 h 93"/>
                <a:gd name="T32" fmla="*/ 2147483647 w 162"/>
                <a:gd name="T33" fmla="*/ 2147483647 h 93"/>
                <a:gd name="T34" fmla="*/ 2147483647 w 162"/>
                <a:gd name="T35" fmla="*/ 2147483647 h 93"/>
                <a:gd name="T36" fmla="*/ 2147483647 w 162"/>
                <a:gd name="T37" fmla="*/ 2147483647 h 93"/>
                <a:gd name="T38" fmla="*/ 2147483647 w 162"/>
                <a:gd name="T39" fmla="*/ 2147483647 h 93"/>
                <a:gd name="T40" fmla="*/ 2147483647 w 162"/>
                <a:gd name="T41" fmla="*/ 2147483647 h 93"/>
                <a:gd name="T42" fmla="*/ 2147483647 w 162"/>
                <a:gd name="T43" fmla="*/ 2147483647 h 93"/>
                <a:gd name="T44" fmla="*/ 2147483647 w 162"/>
                <a:gd name="T45" fmla="*/ 2147483647 h 93"/>
                <a:gd name="T46" fmla="*/ 2147483647 w 162"/>
                <a:gd name="T47" fmla="*/ 2147483647 h 93"/>
                <a:gd name="T48" fmla="*/ 2147483647 w 162"/>
                <a:gd name="T49" fmla="*/ 2147483647 h 93"/>
                <a:gd name="T50" fmla="*/ 2147483647 w 162"/>
                <a:gd name="T51" fmla="*/ 2147483647 h 93"/>
                <a:gd name="T52" fmla="*/ 2147483647 w 162"/>
                <a:gd name="T53" fmla="*/ 2147483647 h 93"/>
                <a:gd name="T54" fmla="*/ 2147483647 w 162"/>
                <a:gd name="T55" fmla="*/ 2147483647 h 93"/>
                <a:gd name="T56" fmla="*/ 2147483647 w 162"/>
                <a:gd name="T57" fmla="*/ 2147483647 h 93"/>
                <a:gd name="T58" fmla="*/ 2147483647 w 162"/>
                <a:gd name="T59" fmla="*/ 2147483647 h 9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4" name="Freeform 486">
              <a:extLst>
                <a:ext uri="{FF2B5EF4-FFF2-40B4-BE49-F238E27FC236}">
                  <a16:creationId xmlns:a16="http://schemas.microsoft.com/office/drawing/2014/main" id="{DD5D11CB-A48F-DDD8-02FA-5FA8DA883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4088" y="3663027"/>
              <a:ext cx="620726" cy="354766"/>
            </a:xfrm>
            <a:custGeom>
              <a:avLst/>
              <a:gdLst>
                <a:gd name="T0" fmla="*/ 2147483647 w 162"/>
                <a:gd name="T1" fmla="*/ 2147483647 h 92"/>
                <a:gd name="T2" fmla="*/ 2147483647 w 162"/>
                <a:gd name="T3" fmla="*/ 2147483647 h 92"/>
                <a:gd name="T4" fmla="*/ 2147483647 w 162"/>
                <a:gd name="T5" fmla="*/ 2147483647 h 92"/>
                <a:gd name="T6" fmla="*/ 2147483647 w 162"/>
                <a:gd name="T7" fmla="*/ 2147483647 h 92"/>
                <a:gd name="T8" fmla="*/ 2147483647 w 162"/>
                <a:gd name="T9" fmla="*/ 2147483647 h 92"/>
                <a:gd name="T10" fmla="*/ 2147483647 w 162"/>
                <a:gd name="T11" fmla="*/ 2147483647 h 92"/>
                <a:gd name="T12" fmla="*/ 2147483647 w 162"/>
                <a:gd name="T13" fmla="*/ 2147483647 h 92"/>
                <a:gd name="T14" fmla="*/ 2147483647 w 162"/>
                <a:gd name="T15" fmla="*/ 2147483647 h 92"/>
                <a:gd name="T16" fmla="*/ 2147483647 w 162"/>
                <a:gd name="T17" fmla="*/ 2147483647 h 92"/>
                <a:gd name="T18" fmla="*/ 2147483647 w 162"/>
                <a:gd name="T19" fmla="*/ 2147483647 h 92"/>
                <a:gd name="T20" fmla="*/ 2147483647 w 162"/>
                <a:gd name="T21" fmla="*/ 2147483647 h 92"/>
                <a:gd name="T22" fmla="*/ 2147483647 w 162"/>
                <a:gd name="T23" fmla="*/ 2147483647 h 92"/>
                <a:gd name="T24" fmla="*/ 2147483647 w 162"/>
                <a:gd name="T25" fmla="*/ 2147483647 h 92"/>
                <a:gd name="T26" fmla="*/ 2147483647 w 162"/>
                <a:gd name="T27" fmla="*/ 2147483647 h 92"/>
                <a:gd name="T28" fmla="*/ 2147483647 w 162"/>
                <a:gd name="T29" fmla="*/ 2147483647 h 92"/>
                <a:gd name="T30" fmla="*/ 2147483647 w 162"/>
                <a:gd name="T31" fmla="*/ 2147483647 h 92"/>
                <a:gd name="T32" fmla="*/ 2147483647 w 162"/>
                <a:gd name="T33" fmla="*/ 2147483647 h 92"/>
                <a:gd name="T34" fmla="*/ 2147483647 w 162"/>
                <a:gd name="T35" fmla="*/ 2147483647 h 92"/>
                <a:gd name="T36" fmla="*/ 2147483647 w 162"/>
                <a:gd name="T37" fmla="*/ 2147483647 h 92"/>
                <a:gd name="T38" fmla="*/ 2147483647 w 162"/>
                <a:gd name="T39" fmla="*/ 2147483647 h 92"/>
                <a:gd name="T40" fmla="*/ 2147483647 w 162"/>
                <a:gd name="T41" fmla="*/ 2147483647 h 92"/>
                <a:gd name="T42" fmla="*/ 2147483647 w 162"/>
                <a:gd name="T43" fmla="*/ 2147483647 h 92"/>
                <a:gd name="T44" fmla="*/ 2147483647 w 162"/>
                <a:gd name="T45" fmla="*/ 2147483647 h 92"/>
                <a:gd name="T46" fmla="*/ 2147483647 w 162"/>
                <a:gd name="T47" fmla="*/ 2147483647 h 92"/>
                <a:gd name="T48" fmla="*/ 2147483647 w 162"/>
                <a:gd name="T49" fmla="*/ 2147483647 h 92"/>
                <a:gd name="T50" fmla="*/ 2147483647 w 162"/>
                <a:gd name="T51" fmla="*/ 2147483647 h 92"/>
                <a:gd name="T52" fmla="*/ 2147483647 w 162"/>
                <a:gd name="T53" fmla="*/ 2147483647 h 92"/>
                <a:gd name="T54" fmla="*/ 2147483647 w 162"/>
                <a:gd name="T55" fmla="*/ 2147483647 h 92"/>
                <a:gd name="T56" fmla="*/ 2147483647 w 162"/>
                <a:gd name="T57" fmla="*/ 2147483647 h 92"/>
                <a:gd name="T58" fmla="*/ 2147483647 w 162"/>
                <a:gd name="T59" fmla="*/ 2147483647 h 9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5" name="Freeform 487">
              <a:extLst>
                <a:ext uri="{FF2B5EF4-FFF2-40B4-BE49-F238E27FC236}">
                  <a16:creationId xmlns:a16="http://schemas.microsoft.com/office/drawing/2014/main" id="{F51D8CB5-5E8A-CD71-4876-85DA82E73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708" y="2679463"/>
              <a:ext cx="960825" cy="445780"/>
            </a:xfrm>
            <a:custGeom>
              <a:avLst/>
              <a:gdLst>
                <a:gd name="T0" fmla="*/ 2147483647 w 250"/>
                <a:gd name="T1" fmla="*/ 2147483647 h 116"/>
                <a:gd name="T2" fmla="*/ 2147483647 w 250"/>
                <a:gd name="T3" fmla="*/ 2147483647 h 116"/>
                <a:gd name="T4" fmla="*/ 2147483647 w 250"/>
                <a:gd name="T5" fmla="*/ 2147483647 h 116"/>
                <a:gd name="T6" fmla="*/ 2147483647 w 250"/>
                <a:gd name="T7" fmla="*/ 2147483647 h 116"/>
                <a:gd name="T8" fmla="*/ 2147483647 w 250"/>
                <a:gd name="T9" fmla="*/ 2147483647 h 116"/>
                <a:gd name="T10" fmla="*/ 2147483647 w 250"/>
                <a:gd name="T11" fmla="*/ 2147483647 h 116"/>
                <a:gd name="T12" fmla="*/ 2147483647 w 250"/>
                <a:gd name="T13" fmla="*/ 2147483647 h 116"/>
                <a:gd name="T14" fmla="*/ 2147483647 w 250"/>
                <a:gd name="T15" fmla="*/ 2147483647 h 116"/>
                <a:gd name="T16" fmla="*/ 2147483647 w 250"/>
                <a:gd name="T17" fmla="*/ 2147483647 h 116"/>
                <a:gd name="T18" fmla="*/ 2147483647 w 250"/>
                <a:gd name="T19" fmla="*/ 2147483647 h 116"/>
                <a:gd name="T20" fmla="*/ 2147483647 w 250"/>
                <a:gd name="T21" fmla="*/ 2147483647 h 116"/>
                <a:gd name="T22" fmla="*/ 2147483647 w 250"/>
                <a:gd name="T23" fmla="*/ 2147483647 h 116"/>
                <a:gd name="T24" fmla="*/ 2147483647 w 250"/>
                <a:gd name="T25" fmla="*/ 2147483647 h 116"/>
                <a:gd name="T26" fmla="*/ 2147483647 w 250"/>
                <a:gd name="T27" fmla="*/ 2147483647 h 116"/>
                <a:gd name="T28" fmla="*/ 2147483647 w 250"/>
                <a:gd name="T29" fmla="*/ 2147483647 h 116"/>
                <a:gd name="T30" fmla="*/ 2147483647 w 250"/>
                <a:gd name="T31" fmla="*/ 2147483647 h 116"/>
                <a:gd name="T32" fmla="*/ 2147483647 w 250"/>
                <a:gd name="T33" fmla="*/ 2147483647 h 116"/>
                <a:gd name="T34" fmla="*/ 2147483647 w 250"/>
                <a:gd name="T35" fmla="*/ 2147483647 h 116"/>
                <a:gd name="T36" fmla="*/ 2147483647 w 250"/>
                <a:gd name="T37" fmla="*/ 2147483647 h 116"/>
                <a:gd name="T38" fmla="*/ 2147483647 w 250"/>
                <a:gd name="T39" fmla="*/ 2147483647 h 116"/>
                <a:gd name="T40" fmla="*/ 2147483647 w 250"/>
                <a:gd name="T41" fmla="*/ 2147483647 h 116"/>
                <a:gd name="T42" fmla="*/ 2147483647 w 250"/>
                <a:gd name="T43" fmla="*/ 2147483647 h 116"/>
                <a:gd name="T44" fmla="*/ 2147483647 w 250"/>
                <a:gd name="T45" fmla="*/ 2147483647 h 116"/>
                <a:gd name="T46" fmla="*/ 2147483647 w 250"/>
                <a:gd name="T47" fmla="*/ 2147483647 h 116"/>
                <a:gd name="T48" fmla="*/ 2147483647 w 250"/>
                <a:gd name="T49" fmla="*/ 2147483647 h 116"/>
                <a:gd name="T50" fmla="*/ 2147483647 w 250"/>
                <a:gd name="T51" fmla="*/ 2147483647 h 116"/>
                <a:gd name="T52" fmla="*/ 2147483647 w 250"/>
                <a:gd name="T53" fmla="*/ 2147483647 h 116"/>
                <a:gd name="T54" fmla="*/ 2147483647 w 250"/>
                <a:gd name="T55" fmla="*/ 2147483647 h 116"/>
                <a:gd name="T56" fmla="*/ 2147483647 w 250"/>
                <a:gd name="T57" fmla="*/ 2147483647 h 116"/>
                <a:gd name="T58" fmla="*/ 2147483647 w 250"/>
                <a:gd name="T59" fmla="*/ 2147483647 h 11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6" name="Freeform 488">
              <a:extLst>
                <a:ext uri="{FF2B5EF4-FFF2-40B4-BE49-F238E27FC236}">
                  <a16:creationId xmlns:a16="http://schemas.microsoft.com/office/drawing/2014/main" id="{C718EB8C-F6B5-242E-8C15-C05AB6757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9713" y="2915303"/>
              <a:ext cx="537095" cy="174597"/>
            </a:xfrm>
            <a:custGeom>
              <a:avLst/>
              <a:gdLst>
                <a:gd name="T0" fmla="*/ 2147483647 w 140"/>
                <a:gd name="T1" fmla="*/ 2147483647 h 45"/>
                <a:gd name="T2" fmla="*/ 2147483647 w 140"/>
                <a:gd name="T3" fmla="*/ 2147483647 h 45"/>
                <a:gd name="T4" fmla="*/ 2147483647 w 140"/>
                <a:gd name="T5" fmla="*/ 2147483647 h 45"/>
                <a:gd name="T6" fmla="*/ 2147483647 w 140"/>
                <a:gd name="T7" fmla="*/ 0 h 45"/>
                <a:gd name="T8" fmla="*/ 2147483647 w 140"/>
                <a:gd name="T9" fmla="*/ 2147483647 h 45"/>
                <a:gd name="T10" fmla="*/ 0 w 140"/>
                <a:gd name="T11" fmla="*/ 2147483647 h 45"/>
                <a:gd name="T12" fmla="*/ 2147483647 w 140"/>
                <a:gd name="T13" fmla="*/ 2147483647 h 45"/>
                <a:gd name="T14" fmla="*/ 2147483647 w 140"/>
                <a:gd name="T15" fmla="*/ 2147483647 h 45"/>
                <a:gd name="T16" fmla="*/ 2147483647 w 140"/>
                <a:gd name="T17" fmla="*/ 2147483647 h 45"/>
                <a:gd name="T18" fmla="*/ 2147483647 w 140"/>
                <a:gd name="T19" fmla="*/ 2147483647 h 45"/>
                <a:gd name="T20" fmla="*/ 2147483647 w 140"/>
                <a:gd name="T21" fmla="*/ 2147483647 h 45"/>
                <a:gd name="T22" fmla="*/ 2147483647 w 140"/>
                <a:gd name="T23" fmla="*/ 2147483647 h 45"/>
                <a:gd name="T24" fmla="*/ 2147483647 w 140"/>
                <a:gd name="T25" fmla="*/ 2147483647 h 45"/>
                <a:gd name="T26" fmla="*/ 2147483647 w 140"/>
                <a:gd name="T27" fmla="*/ 2147483647 h 45"/>
                <a:gd name="T28" fmla="*/ 2147483647 w 140"/>
                <a:gd name="T29" fmla="*/ 2147483647 h 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7" name="Freeform 489">
              <a:extLst>
                <a:ext uri="{FF2B5EF4-FFF2-40B4-BE49-F238E27FC236}">
                  <a16:creationId xmlns:a16="http://schemas.microsoft.com/office/drawing/2014/main" id="{6A2BE147-998D-AC08-DB8C-C21E1252F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5" y="2660514"/>
              <a:ext cx="1092776" cy="542366"/>
            </a:xfrm>
            <a:custGeom>
              <a:avLst/>
              <a:gdLst>
                <a:gd name="T0" fmla="*/ 2147483647 w 284"/>
                <a:gd name="T1" fmla="*/ 2147483647 h 141"/>
                <a:gd name="T2" fmla="*/ 2147483647 w 284"/>
                <a:gd name="T3" fmla="*/ 2147483647 h 141"/>
                <a:gd name="T4" fmla="*/ 2147483647 w 284"/>
                <a:gd name="T5" fmla="*/ 2147483647 h 141"/>
                <a:gd name="T6" fmla="*/ 2147483647 w 284"/>
                <a:gd name="T7" fmla="*/ 2147483647 h 141"/>
                <a:gd name="T8" fmla="*/ 2147483647 w 284"/>
                <a:gd name="T9" fmla="*/ 2147483647 h 141"/>
                <a:gd name="T10" fmla="*/ 2147483647 w 284"/>
                <a:gd name="T11" fmla="*/ 2147483647 h 141"/>
                <a:gd name="T12" fmla="*/ 2147483647 w 284"/>
                <a:gd name="T13" fmla="*/ 2147483647 h 141"/>
                <a:gd name="T14" fmla="*/ 2147483647 w 284"/>
                <a:gd name="T15" fmla="*/ 2147483647 h 141"/>
                <a:gd name="T16" fmla="*/ 2147483647 w 284"/>
                <a:gd name="T17" fmla="*/ 2147483647 h 141"/>
                <a:gd name="T18" fmla="*/ 2147483647 w 284"/>
                <a:gd name="T19" fmla="*/ 2147483647 h 141"/>
                <a:gd name="T20" fmla="*/ 2147483647 w 284"/>
                <a:gd name="T21" fmla="*/ 2147483647 h 141"/>
                <a:gd name="T22" fmla="*/ 2147483647 w 284"/>
                <a:gd name="T23" fmla="*/ 2147483647 h 141"/>
                <a:gd name="T24" fmla="*/ 2147483647 w 284"/>
                <a:gd name="T25" fmla="*/ 2147483647 h 141"/>
                <a:gd name="T26" fmla="*/ 2147483647 w 284"/>
                <a:gd name="T27" fmla="*/ 2147483647 h 141"/>
                <a:gd name="T28" fmla="*/ 2147483647 w 284"/>
                <a:gd name="T29" fmla="*/ 2147483647 h 141"/>
                <a:gd name="T30" fmla="*/ 2147483647 w 284"/>
                <a:gd name="T31" fmla="*/ 2147483647 h 141"/>
                <a:gd name="T32" fmla="*/ 2147483647 w 284"/>
                <a:gd name="T33" fmla="*/ 2147483647 h 141"/>
                <a:gd name="T34" fmla="*/ 2147483647 w 284"/>
                <a:gd name="T35" fmla="*/ 2147483647 h 141"/>
                <a:gd name="T36" fmla="*/ 2147483647 w 284"/>
                <a:gd name="T37" fmla="*/ 2147483647 h 141"/>
                <a:gd name="T38" fmla="*/ 2147483647 w 284"/>
                <a:gd name="T39" fmla="*/ 2147483647 h 141"/>
                <a:gd name="T40" fmla="*/ 2147483647 w 284"/>
                <a:gd name="T41" fmla="*/ 2147483647 h 141"/>
                <a:gd name="T42" fmla="*/ 2147483647 w 284"/>
                <a:gd name="T43" fmla="*/ 2147483647 h 141"/>
                <a:gd name="T44" fmla="*/ 2147483647 w 284"/>
                <a:gd name="T45" fmla="*/ 2147483647 h 141"/>
                <a:gd name="T46" fmla="*/ 2147483647 w 284"/>
                <a:gd name="T47" fmla="*/ 2147483647 h 141"/>
                <a:gd name="T48" fmla="*/ 2147483647 w 284"/>
                <a:gd name="T49" fmla="*/ 2147483647 h 141"/>
                <a:gd name="T50" fmla="*/ 2147483647 w 284"/>
                <a:gd name="T51" fmla="*/ 2147483647 h 141"/>
                <a:gd name="T52" fmla="*/ 2147483647 w 284"/>
                <a:gd name="T53" fmla="*/ 2147483647 h 141"/>
                <a:gd name="T54" fmla="*/ 2147483647 w 284"/>
                <a:gd name="T55" fmla="*/ 2147483647 h 141"/>
                <a:gd name="T56" fmla="*/ 2147483647 w 284"/>
                <a:gd name="T57" fmla="*/ 2147483647 h 141"/>
                <a:gd name="T58" fmla="*/ 2147483647 w 284"/>
                <a:gd name="T59" fmla="*/ 2147483647 h 14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8" name="Freeform 490">
              <a:extLst>
                <a:ext uri="{FF2B5EF4-FFF2-40B4-BE49-F238E27FC236}">
                  <a16:creationId xmlns:a16="http://schemas.microsoft.com/office/drawing/2014/main" id="{DAFE5A5D-3C50-B7A3-80C9-17734842E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42" y="2944972"/>
              <a:ext cx="602142" cy="221032"/>
            </a:xfrm>
            <a:custGeom>
              <a:avLst/>
              <a:gdLst>
                <a:gd name="T0" fmla="*/ 2147483647 w 157"/>
                <a:gd name="T1" fmla="*/ 2147483647 h 57"/>
                <a:gd name="T2" fmla="*/ 2147483647 w 157"/>
                <a:gd name="T3" fmla="*/ 0 h 57"/>
                <a:gd name="T4" fmla="*/ 2147483647 w 157"/>
                <a:gd name="T5" fmla="*/ 2147483647 h 57"/>
                <a:gd name="T6" fmla="*/ 2147483647 w 157"/>
                <a:gd name="T7" fmla="*/ 2147483647 h 57"/>
                <a:gd name="T8" fmla="*/ 2147483647 w 157"/>
                <a:gd name="T9" fmla="*/ 2147483647 h 57"/>
                <a:gd name="T10" fmla="*/ 2147483647 w 157"/>
                <a:gd name="T11" fmla="*/ 2147483647 h 57"/>
                <a:gd name="T12" fmla="*/ 2147483647 w 157"/>
                <a:gd name="T13" fmla="*/ 2147483647 h 57"/>
                <a:gd name="T14" fmla="*/ 2147483647 w 157"/>
                <a:gd name="T15" fmla="*/ 2147483647 h 57"/>
                <a:gd name="T16" fmla="*/ 2147483647 w 157"/>
                <a:gd name="T17" fmla="*/ 2147483647 h 57"/>
                <a:gd name="T18" fmla="*/ 2147483647 w 157"/>
                <a:gd name="T19" fmla="*/ 2147483647 h 57"/>
                <a:gd name="T20" fmla="*/ 2147483647 w 157"/>
                <a:gd name="T21" fmla="*/ 2147483647 h 57"/>
                <a:gd name="T22" fmla="*/ 2147483647 w 157"/>
                <a:gd name="T23" fmla="*/ 2147483647 h 57"/>
                <a:gd name="T24" fmla="*/ 2147483647 w 157"/>
                <a:gd name="T25" fmla="*/ 2147483647 h 57"/>
                <a:gd name="T26" fmla="*/ 2147483647 w 157"/>
                <a:gd name="T27" fmla="*/ 2147483647 h 57"/>
                <a:gd name="T28" fmla="*/ 2147483647 w 157"/>
                <a:gd name="T29" fmla="*/ 2147483647 h 5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" name="Freeform 485">
              <a:extLst>
                <a:ext uri="{FF2B5EF4-FFF2-40B4-BE49-F238E27FC236}">
                  <a16:creationId xmlns:a16="http://schemas.microsoft.com/office/drawing/2014/main" id="{F085F553-CB1E-1C32-DBE1-3574A3529545}"/>
                </a:ext>
              </a:extLst>
            </p:cNvPr>
            <p:cNvSpPr>
              <a:spLocks/>
            </p:cNvSpPr>
            <p:nvPr/>
          </p:nvSpPr>
          <p:spPr bwMode="auto">
            <a:xfrm rot="-849371">
              <a:off x="4401780" y="4322231"/>
              <a:ext cx="622585" cy="358481"/>
            </a:xfrm>
            <a:custGeom>
              <a:avLst/>
              <a:gdLst>
                <a:gd name="T0" fmla="*/ 2147483647 w 162"/>
                <a:gd name="T1" fmla="*/ 2147483647 h 93"/>
                <a:gd name="T2" fmla="*/ 2147483647 w 162"/>
                <a:gd name="T3" fmla="*/ 2147483647 h 93"/>
                <a:gd name="T4" fmla="*/ 2147483647 w 162"/>
                <a:gd name="T5" fmla="*/ 2147483647 h 93"/>
                <a:gd name="T6" fmla="*/ 2147483647 w 162"/>
                <a:gd name="T7" fmla="*/ 2147483647 h 93"/>
                <a:gd name="T8" fmla="*/ 2147483647 w 162"/>
                <a:gd name="T9" fmla="*/ 2147483647 h 93"/>
                <a:gd name="T10" fmla="*/ 2147483647 w 162"/>
                <a:gd name="T11" fmla="*/ 2147483647 h 93"/>
                <a:gd name="T12" fmla="*/ 2147483647 w 162"/>
                <a:gd name="T13" fmla="*/ 2147483647 h 93"/>
                <a:gd name="T14" fmla="*/ 2147483647 w 162"/>
                <a:gd name="T15" fmla="*/ 2147483647 h 93"/>
                <a:gd name="T16" fmla="*/ 2147483647 w 162"/>
                <a:gd name="T17" fmla="*/ 2147483647 h 93"/>
                <a:gd name="T18" fmla="*/ 2147483647 w 162"/>
                <a:gd name="T19" fmla="*/ 2147483647 h 93"/>
                <a:gd name="T20" fmla="*/ 2147483647 w 162"/>
                <a:gd name="T21" fmla="*/ 2147483647 h 93"/>
                <a:gd name="T22" fmla="*/ 2147483647 w 162"/>
                <a:gd name="T23" fmla="*/ 2147483647 h 93"/>
                <a:gd name="T24" fmla="*/ 2147483647 w 162"/>
                <a:gd name="T25" fmla="*/ 2147483647 h 93"/>
                <a:gd name="T26" fmla="*/ 2147483647 w 162"/>
                <a:gd name="T27" fmla="*/ 2147483647 h 93"/>
                <a:gd name="T28" fmla="*/ 2147483647 w 162"/>
                <a:gd name="T29" fmla="*/ 2147483647 h 93"/>
                <a:gd name="T30" fmla="*/ 2147483647 w 162"/>
                <a:gd name="T31" fmla="*/ 2147483647 h 93"/>
                <a:gd name="T32" fmla="*/ 2147483647 w 162"/>
                <a:gd name="T33" fmla="*/ 2147483647 h 93"/>
                <a:gd name="T34" fmla="*/ 2147483647 w 162"/>
                <a:gd name="T35" fmla="*/ 2147483647 h 93"/>
                <a:gd name="T36" fmla="*/ 2147483647 w 162"/>
                <a:gd name="T37" fmla="*/ 2147483647 h 93"/>
                <a:gd name="T38" fmla="*/ 2147483647 w 162"/>
                <a:gd name="T39" fmla="*/ 2147483647 h 93"/>
                <a:gd name="T40" fmla="*/ 2147483647 w 162"/>
                <a:gd name="T41" fmla="*/ 2147483647 h 93"/>
                <a:gd name="T42" fmla="*/ 2147483647 w 162"/>
                <a:gd name="T43" fmla="*/ 2147483647 h 93"/>
                <a:gd name="T44" fmla="*/ 2147483647 w 162"/>
                <a:gd name="T45" fmla="*/ 2147483647 h 93"/>
                <a:gd name="T46" fmla="*/ 2147483647 w 162"/>
                <a:gd name="T47" fmla="*/ 2147483647 h 93"/>
                <a:gd name="T48" fmla="*/ 2147483647 w 162"/>
                <a:gd name="T49" fmla="*/ 2147483647 h 93"/>
                <a:gd name="T50" fmla="*/ 2147483647 w 162"/>
                <a:gd name="T51" fmla="*/ 2147483647 h 93"/>
                <a:gd name="T52" fmla="*/ 2147483647 w 162"/>
                <a:gd name="T53" fmla="*/ 2147483647 h 93"/>
                <a:gd name="T54" fmla="*/ 2147483647 w 162"/>
                <a:gd name="T55" fmla="*/ 2147483647 h 93"/>
                <a:gd name="T56" fmla="*/ 2147483647 w 162"/>
                <a:gd name="T57" fmla="*/ 2147483647 h 93"/>
                <a:gd name="T58" fmla="*/ 2147483647 w 162"/>
                <a:gd name="T59" fmla="*/ 2147483647 h 9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0" name="Group 105">
            <a:extLst>
              <a:ext uri="{FF2B5EF4-FFF2-40B4-BE49-F238E27FC236}">
                <a16:creationId xmlns:a16="http://schemas.microsoft.com/office/drawing/2014/main" id="{3871F34D-06B3-84DD-D9C4-5B603748CF91}"/>
              </a:ext>
            </a:extLst>
          </p:cNvPr>
          <p:cNvGrpSpPr>
            <a:grpSpLocks/>
          </p:cNvGrpSpPr>
          <p:nvPr/>
        </p:nvGrpSpPr>
        <p:grpSpPr bwMode="auto">
          <a:xfrm rot="-2611328">
            <a:off x="68263" y="188913"/>
            <a:ext cx="517525" cy="588962"/>
            <a:chOff x="11036616" y="1071278"/>
            <a:chExt cx="1030189" cy="1170315"/>
          </a:xfrm>
        </p:grpSpPr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FBE056E6-6682-FFD8-8AF2-294162F3DEC0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031968" y="1060624"/>
              <a:ext cx="1030189" cy="1091454"/>
            </a:xfrm>
            <a:custGeom>
              <a:avLst/>
              <a:gdLst>
                <a:gd name="T0" fmla="*/ 2147483647 w 493"/>
                <a:gd name="T1" fmla="*/ 2147483647 h 523"/>
                <a:gd name="T2" fmla="*/ 2147483647 w 493"/>
                <a:gd name="T3" fmla="*/ 2147483647 h 523"/>
                <a:gd name="T4" fmla="*/ 2147483647 w 493"/>
                <a:gd name="T5" fmla="*/ 2147483647 h 523"/>
                <a:gd name="T6" fmla="*/ 2147483647 w 493"/>
                <a:gd name="T7" fmla="*/ 2147483647 h 523"/>
                <a:gd name="T8" fmla="*/ 2147483647 w 493"/>
                <a:gd name="T9" fmla="*/ 2147483647 h 523"/>
                <a:gd name="T10" fmla="*/ 2147483647 w 493"/>
                <a:gd name="T11" fmla="*/ 0 h 523"/>
                <a:gd name="T12" fmla="*/ 2147483647 w 493"/>
                <a:gd name="T13" fmla="*/ 2147483647 h 523"/>
                <a:gd name="T14" fmla="*/ 2147483647 w 493"/>
                <a:gd name="T15" fmla="*/ 2147483647 h 523"/>
                <a:gd name="T16" fmla="*/ 2147483647 w 493"/>
                <a:gd name="T17" fmla="*/ 2147483647 h 523"/>
                <a:gd name="T18" fmla="*/ 2147483647 w 493"/>
                <a:gd name="T19" fmla="*/ 2147483647 h 523"/>
                <a:gd name="T20" fmla="*/ 2147483647 w 493"/>
                <a:gd name="T21" fmla="*/ 2147483647 h 5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A1D8FC43-243A-1FB6-A8B0-F5EEEB40CF25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099969" y="1126612"/>
              <a:ext cx="872185" cy="886411"/>
            </a:xfrm>
            <a:custGeom>
              <a:avLst/>
              <a:gdLst>
                <a:gd name="T0" fmla="*/ 2147483647 w 418"/>
                <a:gd name="T1" fmla="*/ 2147483647 h 424"/>
                <a:gd name="T2" fmla="*/ 2147483647 w 418"/>
                <a:gd name="T3" fmla="*/ 2147483647 h 424"/>
                <a:gd name="T4" fmla="*/ 2147483647 w 418"/>
                <a:gd name="T5" fmla="*/ 2147483647 h 424"/>
                <a:gd name="T6" fmla="*/ 2147483647 w 418"/>
                <a:gd name="T7" fmla="*/ 2147483647 h 424"/>
                <a:gd name="T8" fmla="*/ 2147483647 w 418"/>
                <a:gd name="T9" fmla="*/ 2147483647 h 424"/>
                <a:gd name="T10" fmla="*/ 2147483647 w 418"/>
                <a:gd name="T11" fmla="*/ 0 h 424"/>
                <a:gd name="T12" fmla="*/ 2147483647 w 418"/>
                <a:gd name="T13" fmla="*/ 2147483647 h 424"/>
                <a:gd name="T14" fmla="*/ 2147483647 w 418"/>
                <a:gd name="T15" fmla="*/ 2147483647 h 424"/>
                <a:gd name="T16" fmla="*/ 2147483647 w 418"/>
                <a:gd name="T17" fmla="*/ 2147483647 h 424"/>
                <a:gd name="T18" fmla="*/ 2147483647 w 418"/>
                <a:gd name="T19" fmla="*/ 2147483647 h 424"/>
                <a:gd name="T20" fmla="*/ 2147483647 w 418"/>
                <a:gd name="T21" fmla="*/ 2147483647 h 424"/>
                <a:gd name="T22" fmla="*/ 2147483647 w 418"/>
                <a:gd name="T23" fmla="*/ 2147483647 h 424"/>
                <a:gd name="T24" fmla="*/ 2147483647 w 418"/>
                <a:gd name="T25" fmla="*/ 2147483647 h 4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CD63E4D4-C898-DE75-2546-F8F72D22B425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486452" y="1358762"/>
              <a:ext cx="142203" cy="615127"/>
            </a:xfrm>
            <a:custGeom>
              <a:avLst/>
              <a:gdLst>
                <a:gd name="T0" fmla="*/ 2147483647 w 69"/>
                <a:gd name="T1" fmla="*/ 2147483647 h 295"/>
                <a:gd name="T2" fmla="*/ 2147483647 w 69"/>
                <a:gd name="T3" fmla="*/ 0 h 295"/>
                <a:gd name="T4" fmla="*/ 2147483647 w 69"/>
                <a:gd name="T5" fmla="*/ 2147483647 h 2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E3C3DBFC-C152-291C-D368-C3DBBF642A0A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265194" y="1595184"/>
              <a:ext cx="278088" cy="299678"/>
            </a:xfrm>
            <a:custGeom>
              <a:avLst/>
              <a:gdLst>
                <a:gd name="T0" fmla="*/ 2147483647 w 134"/>
                <a:gd name="T1" fmla="*/ 2147483647 h 143"/>
                <a:gd name="T2" fmla="*/ 0 w 134"/>
                <a:gd name="T3" fmla="*/ 0 h 143"/>
                <a:gd name="T4" fmla="*/ 2147483647 w 134"/>
                <a:gd name="T5" fmla="*/ 2147483647 h 1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506C20B2-FCB6-3EAE-A520-DD92222ADEBC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410278" y="1930089"/>
              <a:ext cx="243326" cy="85170"/>
            </a:xfrm>
            <a:custGeom>
              <a:avLst/>
              <a:gdLst>
                <a:gd name="T0" fmla="*/ 2147483647 w 117"/>
                <a:gd name="T1" fmla="*/ 2147483647 h 40"/>
                <a:gd name="T2" fmla="*/ 0 w 117"/>
                <a:gd name="T3" fmla="*/ 0 h 40"/>
                <a:gd name="T4" fmla="*/ 2147483647 w 117"/>
                <a:gd name="T5" fmla="*/ 2147483647 h 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AEB6AF8F-5669-58CA-26BF-3074589D2FE5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613783" y="1550922"/>
              <a:ext cx="341290" cy="230277"/>
            </a:xfrm>
            <a:custGeom>
              <a:avLst/>
              <a:gdLst>
                <a:gd name="T0" fmla="*/ 0 w 164"/>
                <a:gd name="T1" fmla="*/ 2147483647 h 110"/>
                <a:gd name="T2" fmla="*/ 2147483647 w 164"/>
                <a:gd name="T3" fmla="*/ 0 h 110"/>
                <a:gd name="T4" fmla="*/ 0 w 164"/>
                <a:gd name="T5" fmla="*/ 2147483647 h 1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7192189D-4CA4-93A6-4F7C-F461064202A6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663321" y="1815948"/>
              <a:ext cx="328649" cy="104097"/>
            </a:xfrm>
            <a:custGeom>
              <a:avLst/>
              <a:gdLst>
                <a:gd name="T0" fmla="*/ 0 w 158"/>
                <a:gd name="T1" fmla="*/ 2147483647 h 50"/>
                <a:gd name="T2" fmla="*/ 2147483647 w 158"/>
                <a:gd name="T3" fmla="*/ 0 h 50"/>
                <a:gd name="T4" fmla="*/ 0 w 158"/>
                <a:gd name="T5" fmla="*/ 2147483647 h 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C322F662-B5D9-8FEE-DA8A-CFEA0EC5EA92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568768" y="2016778"/>
              <a:ext cx="164325" cy="211350"/>
            </a:xfrm>
            <a:custGeom>
              <a:avLst/>
              <a:gdLst>
                <a:gd name="T0" fmla="*/ 2147483647 w 79"/>
                <a:gd name="T1" fmla="*/ 2147483647 h 101"/>
                <a:gd name="T2" fmla="*/ 2147483647 w 79"/>
                <a:gd name="T3" fmla="*/ 2147483647 h 101"/>
                <a:gd name="T4" fmla="*/ 0 w 79"/>
                <a:gd name="T5" fmla="*/ 2147483647 h 101"/>
                <a:gd name="T6" fmla="*/ 2147483647 w 79"/>
                <a:gd name="T7" fmla="*/ 2147483647 h 101"/>
                <a:gd name="T8" fmla="*/ 2147483647 w 79"/>
                <a:gd name="T9" fmla="*/ 0 h 101"/>
                <a:gd name="T10" fmla="*/ 2147483647 w 79"/>
                <a:gd name="T11" fmla="*/ 2147483647 h 101"/>
                <a:gd name="T12" fmla="*/ 2147483647 w 79"/>
                <a:gd name="T13" fmla="*/ 2147483647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49" name="Freeform 500">
            <a:extLst>
              <a:ext uri="{FF2B5EF4-FFF2-40B4-BE49-F238E27FC236}">
                <a16:creationId xmlns:a16="http://schemas.microsoft.com/office/drawing/2014/main" id="{9C63A0AB-13F3-D996-FD4F-F105F2891979}"/>
              </a:ext>
            </a:extLst>
          </p:cNvPr>
          <p:cNvSpPr>
            <a:spLocks/>
          </p:cNvSpPr>
          <p:nvPr/>
        </p:nvSpPr>
        <p:spPr bwMode="auto">
          <a:xfrm>
            <a:off x="3284538" y="4664075"/>
            <a:ext cx="8902700" cy="2193925"/>
          </a:xfrm>
          <a:custGeom>
            <a:avLst/>
            <a:gdLst>
              <a:gd name="T0" fmla="*/ 10704771 w 8267700"/>
              <a:gd name="T1" fmla="*/ 226 h 2293105"/>
              <a:gd name="T2" fmla="*/ 18659157 w 8267700"/>
              <a:gd name="T3" fmla="*/ 344595 h 2293105"/>
              <a:gd name="T4" fmla="*/ 18659157 w 8267700"/>
              <a:gd name="T5" fmla="*/ 1409938 h 2293105"/>
              <a:gd name="T6" fmla="*/ 2633507 w 8267700"/>
              <a:gd name="T7" fmla="*/ 1409938 h 2293105"/>
              <a:gd name="T8" fmla="*/ 0 w 8267700"/>
              <a:gd name="T9" fmla="*/ 475104 h 2293105"/>
              <a:gd name="T10" fmla="*/ 10704771 w 8267700"/>
              <a:gd name="T11" fmla="*/ 226 h 229310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VN"/>
          </a:p>
        </p:txBody>
      </p:sp>
      <p:grpSp>
        <p:nvGrpSpPr>
          <p:cNvPr id="50" name="Group 115">
            <a:extLst>
              <a:ext uri="{FF2B5EF4-FFF2-40B4-BE49-F238E27FC236}">
                <a16:creationId xmlns:a16="http://schemas.microsoft.com/office/drawing/2014/main" id="{A6136FD4-1FBD-A8CC-D312-961CD992F39F}"/>
              </a:ext>
            </a:extLst>
          </p:cNvPr>
          <p:cNvGrpSpPr>
            <a:grpSpLocks/>
          </p:cNvGrpSpPr>
          <p:nvPr/>
        </p:nvGrpSpPr>
        <p:grpSpPr bwMode="auto">
          <a:xfrm>
            <a:off x="11434763" y="6350"/>
            <a:ext cx="677862" cy="712788"/>
            <a:chOff x="11231706" y="127529"/>
            <a:chExt cx="679129" cy="712528"/>
          </a:xfrm>
        </p:grpSpPr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15ED78D8-ED3B-49D4-EE48-B85ABEDDF209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675446" y="635344"/>
              <a:ext cx="133599" cy="204713"/>
            </a:xfrm>
            <a:custGeom>
              <a:avLst/>
              <a:gdLst>
                <a:gd name="T0" fmla="*/ 2147483647 w 64"/>
                <a:gd name="T1" fmla="*/ 2147483647 h 98"/>
                <a:gd name="T2" fmla="*/ 2147483647 w 64"/>
                <a:gd name="T3" fmla="*/ 2147483647 h 98"/>
                <a:gd name="T4" fmla="*/ 0 w 64"/>
                <a:gd name="T5" fmla="*/ 2147483647 h 98"/>
                <a:gd name="T6" fmla="*/ 2147483647 w 64"/>
                <a:gd name="T7" fmla="*/ 2147483647 h 98"/>
                <a:gd name="T8" fmla="*/ 2147483647 w 64"/>
                <a:gd name="T9" fmla="*/ 0 h 98"/>
                <a:gd name="T10" fmla="*/ 2147483647 w 64"/>
                <a:gd name="T11" fmla="*/ 2147483647 h 98"/>
                <a:gd name="T12" fmla="*/ 2147483647 w 64"/>
                <a:gd name="T13" fmla="*/ 2147483647 h 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008041F2-B46E-9633-0961-91AC3D073CF5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231706" y="127529"/>
              <a:ext cx="679129" cy="644290"/>
            </a:xfrm>
            <a:custGeom>
              <a:avLst/>
              <a:gdLst>
                <a:gd name="T0" fmla="*/ 2147483647 w 325"/>
                <a:gd name="T1" fmla="*/ 2147483647 h 309"/>
                <a:gd name="T2" fmla="*/ 2147483647 w 325"/>
                <a:gd name="T3" fmla="*/ 2147483647 h 309"/>
                <a:gd name="T4" fmla="*/ 2147483647 w 325"/>
                <a:gd name="T5" fmla="*/ 2147483647 h 309"/>
                <a:gd name="T6" fmla="*/ 2147483647 w 325"/>
                <a:gd name="T7" fmla="*/ 2147483647 h 309"/>
                <a:gd name="T8" fmla="*/ 2147483647 w 325"/>
                <a:gd name="T9" fmla="*/ 2147483647 h 309"/>
                <a:gd name="T10" fmla="*/ 2147483647 w 325"/>
                <a:gd name="T11" fmla="*/ 2147483647 h 309"/>
                <a:gd name="T12" fmla="*/ 2147483647 w 325"/>
                <a:gd name="T13" fmla="*/ 2147483647 h 309"/>
                <a:gd name="T14" fmla="*/ 2147483647 w 325"/>
                <a:gd name="T15" fmla="*/ 2147483647 h 309"/>
                <a:gd name="T16" fmla="*/ 2147483647 w 325"/>
                <a:gd name="T17" fmla="*/ 0 h 309"/>
                <a:gd name="T18" fmla="*/ 2147483647 w 325"/>
                <a:gd name="T19" fmla="*/ 2147483647 h 309"/>
                <a:gd name="T20" fmla="*/ 0 w 325"/>
                <a:gd name="T21" fmla="*/ 2147483647 h 309"/>
                <a:gd name="T22" fmla="*/ 2147483647 w 325"/>
                <a:gd name="T23" fmla="*/ 2147483647 h 309"/>
                <a:gd name="T24" fmla="*/ 2147483647 w 325"/>
                <a:gd name="T25" fmla="*/ 2147483647 h 309"/>
                <a:gd name="T26" fmla="*/ 2147483647 w 325"/>
                <a:gd name="T27" fmla="*/ 2147483647 h 309"/>
                <a:gd name="T28" fmla="*/ 2147483647 w 325"/>
                <a:gd name="T29" fmla="*/ 2147483647 h 309"/>
                <a:gd name="T30" fmla="*/ 2147483647 w 325"/>
                <a:gd name="T31" fmla="*/ 2147483647 h 309"/>
                <a:gd name="T32" fmla="*/ 2147483647 w 325"/>
                <a:gd name="T33" fmla="*/ 2147483647 h 3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92D453F1-66BE-00CE-38AF-2CEE32D2C005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276239" y="184658"/>
              <a:ext cx="574158" cy="599856"/>
            </a:xfrm>
            <a:custGeom>
              <a:avLst/>
              <a:gdLst>
                <a:gd name="T0" fmla="*/ 2147483647 w 275"/>
                <a:gd name="T1" fmla="*/ 2147483647 h 287"/>
                <a:gd name="T2" fmla="*/ 2147483647 w 275"/>
                <a:gd name="T3" fmla="*/ 2147483647 h 287"/>
                <a:gd name="T4" fmla="*/ 2147483647 w 275"/>
                <a:gd name="T5" fmla="*/ 2147483647 h 287"/>
                <a:gd name="T6" fmla="*/ 0 w 275"/>
                <a:gd name="T7" fmla="*/ 2147483647 h 287"/>
                <a:gd name="T8" fmla="*/ 2147483647 w 275"/>
                <a:gd name="T9" fmla="*/ 2147483647 h 287"/>
                <a:gd name="T10" fmla="*/ 2147483647 w 275"/>
                <a:gd name="T11" fmla="*/ 0 h 287"/>
                <a:gd name="T12" fmla="*/ 2147483647 w 275"/>
                <a:gd name="T13" fmla="*/ 2147483647 h 287"/>
                <a:gd name="T14" fmla="*/ 2147483647 w 275"/>
                <a:gd name="T15" fmla="*/ 2147483647 h 287"/>
                <a:gd name="T16" fmla="*/ 2147483647 w 275"/>
                <a:gd name="T17" fmla="*/ 2147483647 h 287"/>
                <a:gd name="T18" fmla="*/ 2147483647 w 275"/>
                <a:gd name="T19" fmla="*/ 2147483647 h 287"/>
                <a:gd name="T20" fmla="*/ 2147483647 w 275"/>
                <a:gd name="T21" fmla="*/ 2147483647 h 287"/>
                <a:gd name="T22" fmla="*/ 2147483647 w 275"/>
                <a:gd name="T23" fmla="*/ 2147483647 h 287"/>
                <a:gd name="T24" fmla="*/ 2147483647 w 275"/>
                <a:gd name="T25" fmla="*/ 2147483647 h 2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A067801B-4E1B-8F3D-B841-540FC68D36FC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486181" y="306852"/>
              <a:ext cx="187675" cy="380861"/>
            </a:xfrm>
            <a:custGeom>
              <a:avLst/>
              <a:gdLst>
                <a:gd name="T0" fmla="*/ 2147483647 w 90"/>
                <a:gd name="T1" fmla="*/ 2147483647 h 182"/>
                <a:gd name="T2" fmla="*/ 0 w 90"/>
                <a:gd name="T3" fmla="*/ 0 h 182"/>
                <a:gd name="T4" fmla="*/ 2147483647 w 90"/>
                <a:gd name="T5" fmla="*/ 2147483647 h 1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169F8571-B3C5-2484-457F-8B9446237C0B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632504" y="298916"/>
              <a:ext cx="112923" cy="247560"/>
            </a:xfrm>
            <a:custGeom>
              <a:avLst/>
              <a:gdLst>
                <a:gd name="T0" fmla="*/ 0 w 54"/>
                <a:gd name="T1" fmla="*/ 2147483647 h 119"/>
                <a:gd name="T2" fmla="*/ 2147483647 w 54"/>
                <a:gd name="T3" fmla="*/ 0 h 119"/>
                <a:gd name="T4" fmla="*/ 0 w 54"/>
                <a:gd name="T5" fmla="*/ 2147483647 h 1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1D445617-07BA-2A6C-BCAE-E337B6102DB9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710436" y="508390"/>
              <a:ext cx="144733" cy="90455"/>
            </a:xfrm>
            <a:custGeom>
              <a:avLst/>
              <a:gdLst>
                <a:gd name="T0" fmla="*/ 0 w 69"/>
                <a:gd name="T1" fmla="*/ 2147483647 h 43"/>
                <a:gd name="T2" fmla="*/ 2147483647 w 69"/>
                <a:gd name="T3" fmla="*/ 0 h 43"/>
                <a:gd name="T4" fmla="*/ 0 w 69"/>
                <a:gd name="T5" fmla="*/ 2147483647 h 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DF7E1281-6E97-ED93-E0F4-5DDB4E12A3CB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538666" y="665496"/>
              <a:ext cx="157457" cy="52368"/>
            </a:xfrm>
            <a:custGeom>
              <a:avLst/>
              <a:gdLst>
                <a:gd name="T0" fmla="*/ 2147483647 w 75"/>
                <a:gd name="T1" fmla="*/ 0 h 25"/>
                <a:gd name="T2" fmla="*/ 0 w 75"/>
                <a:gd name="T3" fmla="*/ 2147483647 h 25"/>
                <a:gd name="T4" fmla="*/ 2147483647 w 75"/>
                <a:gd name="T5" fmla="*/ 0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0A125B61-5ABC-9ED1-DEEA-1B893351756B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385981" y="578215"/>
              <a:ext cx="265609" cy="98389"/>
            </a:xfrm>
            <a:custGeom>
              <a:avLst/>
              <a:gdLst>
                <a:gd name="T0" fmla="*/ 2147483647 w 127"/>
                <a:gd name="T1" fmla="*/ 2147483647 h 47"/>
                <a:gd name="T2" fmla="*/ 0 w 127"/>
                <a:gd name="T3" fmla="*/ 0 h 47"/>
                <a:gd name="T4" fmla="*/ 2147483647 w 127"/>
                <a:gd name="T5" fmla="*/ 2147483647 h 4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59" name="Freeform 413">
            <a:extLst>
              <a:ext uri="{FF2B5EF4-FFF2-40B4-BE49-F238E27FC236}">
                <a16:creationId xmlns:a16="http://schemas.microsoft.com/office/drawing/2014/main" id="{EA7A2E97-41E9-053C-1598-10EF716F0F96}"/>
              </a:ext>
            </a:extLst>
          </p:cNvPr>
          <p:cNvSpPr>
            <a:spLocks/>
          </p:cNvSpPr>
          <p:nvPr/>
        </p:nvSpPr>
        <p:spPr bwMode="auto">
          <a:xfrm>
            <a:off x="-23813" y="3006725"/>
            <a:ext cx="12188826" cy="3851275"/>
          </a:xfrm>
          <a:custGeom>
            <a:avLst/>
            <a:gdLst>
              <a:gd name="T0" fmla="*/ 282822 w 12188952"/>
              <a:gd name="T1" fmla="*/ 953 h 3850488"/>
              <a:gd name="T2" fmla="*/ 2374006 w 12188952"/>
              <a:gd name="T3" fmla="*/ 435270 h 3850488"/>
              <a:gd name="T4" fmla="*/ 7426724 w 12188952"/>
              <a:gd name="T5" fmla="*/ 3015555 h 3850488"/>
              <a:gd name="T6" fmla="*/ 12187440 w 12188952"/>
              <a:gd name="T7" fmla="*/ 2155220 h 3850488"/>
              <a:gd name="T8" fmla="*/ 12187440 w 12188952"/>
              <a:gd name="T9" fmla="*/ 3859942 h 3850488"/>
              <a:gd name="T10" fmla="*/ 0 w 12188952"/>
              <a:gd name="T11" fmla="*/ 3859942 h 3850488"/>
              <a:gd name="T12" fmla="*/ 0 w 12188952"/>
              <a:gd name="T13" fmla="*/ 2369 h 3850488"/>
              <a:gd name="T14" fmla="*/ 282822 w 12188952"/>
              <a:gd name="T15" fmla="*/ 953 h 38504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VN"/>
          </a:p>
        </p:txBody>
      </p:sp>
      <p:sp>
        <p:nvSpPr>
          <p:cNvPr id="60" name="Freeform 414">
            <a:extLst>
              <a:ext uri="{FF2B5EF4-FFF2-40B4-BE49-F238E27FC236}">
                <a16:creationId xmlns:a16="http://schemas.microsoft.com/office/drawing/2014/main" id="{9B5388F9-4A6B-0E6B-090C-706CFB445FBB}"/>
              </a:ext>
            </a:extLst>
          </p:cNvPr>
          <p:cNvSpPr>
            <a:spLocks/>
          </p:cNvSpPr>
          <p:nvPr/>
        </p:nvSpPr>
        <p:spPr bwMode="auto">
          <a:xfrm>
            <a:off x="-23813" y="3324225"/>
            <a:ext cx="12188826" cy="3382963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grpSp>
        <p:nvGrpSpPr>
          <p:cNvPr id="61" name="Group 5">
            <a:extLst>
              <a:ext uri="{FF2B5EF4-FFF2-40B4-BE49-F238E27FC236}">
                <a16:creationId xmlns:a16="http://schemas.microsoft.com/office/drawing/2014/main" id="{40E22134-498A-1C37-B3B3-944EFC96D16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588" y="854075"/>
            <a:ext cx="1881188" cy="2341563"/>
            <a:chOff x="3000" y="1116"/>
            <a:chExt cx="1680" cy="2091"/>
          </a:xfrm>
        </p:grpSpPr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F4A20545-019E-FC17-8C49-CCD7F7E97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8" y="2576"/>
              <a:ext cx="85" cy="92"/>
            </a:xfrm>
            <a:custGeom>
              <a:avLst/>
              <a:gdLst>
                <a:gd name="T0" fmla="*/ 0 w 36"/>
                <a:gd name="T1" fmla="*/ 945559 h 39"/>
                <a:gd name="T2" fmla="*/ 63776 w 36"/>
                <a:gd name="T3" fmla="*/ 1158495 h 39"/>
                <a:gd name="T4" fmla="*/ 775701 w 36"/>
                <a:gd name="T5" fmla="*/ 0 h 39"/>
                <a:gd name="T6" fmla="*/ 0 w 36"/>
                <a:gd name="T7" fmla="*/ 945559 h 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00B6F3E4-264F-8F96-8108-2F0CDF8AE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" y="2617"/>
              <a:ext cx="116" cy="72"/>
            </a:xfrm>
            <a:custGeom>
              <a:avLst/>
              <a:gdLst>
                <a:gd name="T0" fmla="*/ 1149236 w 49"/>
                <a:gd name="T1" fmla="*/ 414892 h 31"/>
                <a:gd name="T2" fmla="*/ 404693 w 49"/>
                <a:gd name="T3" fmla="*/ 562111 h 31"/>
                <a:gd name="T4" fmla="*/ 153833 w 49"/>
                <a:gd name="T5" fmla="*/ 320816 h 31"/>
                <a:gd name="T6" fmla="*/ 0 w 49"/>
                <a:gd name="T7" fmla="*/ 489254 h 31"/>
                <a:gd name="T8" fmla="*/ 432145 w 49"/>
                <a:gd name="T9" fmla="*/ 763047 h 31"/>
                <a:gd name="T10" fmla="*/ 1333915 w 49"/>
                <a:gd name="T11" fmla="*/ 489254 h 31"/>
                <a:gd name="T12" fmla="*/ 1520114 w 49"/>
                <a:gd name="T13" fmla="*/ 0 h 31"/>
                <a:gd name="T14" fmla="*/ 1149236 w 49"/>
                <a:gd name="T15" fmla="*/ 414892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AFBC9EFC-89D3-84CC-7520-4D5F80A5C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3" y="2675"/>
              <a:ext cx="71" cy="24"/>
            </a:xfrm>
            <a:custGeom>
              <a:avLst/>
              <a:gdLst>
                <a:gd name="T0" fmla="*/ 402568 w 30"/>
                <a:gd name="T1" fmla="*/ 184798 h 10"/>
                <a:gd name="T2" fmla="*/ 182214 w 30"/>
                <a:gd name="T3" fmla="*/ 0 h 10"/>
                <a:gd name="T4" fmla="*/ 0 w 30"/>
                <a:gd name="T5" fmla="*/ 32083 h 10"/>
                <a:gd name="T6" fmla="*/ 402568 w 30"/>
                <a:gd name="T7" fmla="*/ 367867 h 10"/>
                <a:gd name="T8" fmla="*/ 926893 w 30"/>
                <a:gd name="T9" fmla="*/ 32083 h 10"/>
                <a:gd name="T10" fmla="*/ 402568 w 30"/>
                <a:gd name="T11" fmla="*/ 184798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C20D7DF6-8598-4E2C-AEA1-CF37253A3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331318 w 99"/>
                <a:gd name="T1" fmla="*/ 264811 h 84"/>
                <a:gd name="T2" fmla="*/ 577857 w 99"/>
                <a:gd name="T3" fmla="*/ 885435 h 84"/>
                <a:gd name="T4" fmla="*/ 1556644 w 99"/>
                <a:gd name="T5" fmla="*/ 847520 h 84"/>
                <a:gd name="T6" fmla="*/ 1648183 w 99"/>
                <a:gd name="T7" fmla="*/ 1583967 h 84"/>
                <a:gd name="T8" fmla="*/ 2274740 w 99"/>
                <a:gd name="T9" fmla="*/ 1497898 h 84"/>
                <a:gd name="T10" fmla="*/ 2313785 w 99"/>
                <a:gd name="T11" fmla="*/ 2032892 h 84"/>
                <a:gd name="T12" fmla="*/ 2737509 w 99"/>
                <a:gd name="T13" fmla="*/ 2145219 h 84"/>
                <a:gd name="T14" fmla="*/ 2678222 w 99"/>
                <a:gd name="T15" fmla="*/ 2410030 h 84"/>
                <a:gd name="T16" fmla="*/ 2698436 w 99"/>
                <a:gd name="T17" fmla="*/ 2473197 h 84"/>
                <a:gd name="T18" fmla="*/ 2829909 w 99"/>
                <a:gd name="T19" fmla="*/ 2123399 h 84"/>
                <a:gd name="T20" fmla="*/ 2433449 w 99"/>
                <a:gd name="T21" fmla="*/ 1947959 h 84"/>
                <a:gd name="T22" fmla="*/ 2367463 w 99"/>
                <a:gd name="T23" fmla="*/ 1408523 h 84"/>
                <a:gd name="T24" fmla="*/ 1828620 w 99"/>
                <a:gd name="T25" fmla="*/ 1322951 h 84"/>
                <a:gd name="T26" fmla="*/ 1583863 w 99"/>
                <a:gd name="T27" fmla="*/ 671986 h 84"/>
                <a:gd name="T28" fmla="*/ 670096 w 99"/>
                <a:gd name="T29" fmla="*/ 709901 h 84"/>
                <a:gd name="T30" fmla="*/ 359353 w 99"/>
                <a:gd name="T31" fmla="*/ 89708 h 84"/>
                <a:gd name="T32" fmla="*/ 0 w 99"/>
                <a:gd name="T33" fmla="*/ 112344 h 84"/>
                <a:gd name="T34" fmla="*/ 0 w 99"/>
                <a:gd name="T35" fmla="*/ 322999 h 84"/>
                <a:gd name="T36" fmla="*/ 331318 w 99"/>
                <a:gd name="T37" fmla="*/ 264811 h 8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B1A97F9A-3072-1DE6-2F0C-78DA0F878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" y="2069"/>
              <a:ext cx="89" cy="21"/>
            </a:xfrm>
            <a:custGeom>
              <a:avLst/>
              <a:gdLst>
                <a:gd name="T0" fmla="*/ 1032939 w 38"/>
                <a:gd name="T1" fmla="*/ 158172 h 9"/>
                <a:gd name="T2" fmla="*/ 267115 w 38"/>
                <a:gd name="T3" fmla="*/ 0 h 9"/>
                <a:gd name="T4" fmla="*/ 25578 w 38"/>
                <a:gd name="T5" fmla="*/ 0 h 9"/>
                <a:gd name="T6" fmla="*/ 0 w 38"/>
                <a:gd name="T7" fmla="*/ 233849 h 9"/>
                <a:gd name="T8" fmla="*/ 1032939 w 38"/>
                <a:gd name="T9" fmla="*/ 158172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61E9FFAF-962A-60EC-CA59-4DB1D2C6B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" y="1631"/>
              <a:ext cx="1601" cy="1531"/>
            </a:xfrm>
            <a:custGeom>
              <a:avLst/>
              <a:gdLst>
                <a:gd name="T0" fmla="*/ 20465420 w 677"/>
                <a:gd name="T1" fmla="*/ 5289889 h 648"/>
                <a:gd name="T2" fmla="*/ 14834996 w 677"/>
                <a:gd name="T3" fmla="*/ 2688417 h 648"/>
                <a:gd name="T4" fmla="*/ 11655864 w 677"/>
                <a:gd name="T5" fmla="*/ 1089358 h 648"/>
                <a:gd name="T6" fmla="*/ 9391643 w 677"/>
                <a:gd name="T7" fmla="*/ 0 h 648"/>
                <a:gd name="T8" fmla="*/ 6340667 w 677"/>
                <a:gd name="T9" fmla="*/ 1333069 h 648"/>
                <a:gd name="T10" fmla="*/ 5963760 w 677"/>
                <a:gd name="T11" fmla="*/ 1484406 h 648"/>
                <a:gd name="T12" fmla="*/ 5963760 w 677"/>
                <a:gd name="T13" fmla="*/ 1539040 h 648"/>
                <a:gd name="T14" fmla="*/ 3053909 w 677"/>
                <a:gd name="T15" fmla="*/ 2845148 h 648"/>
                <a:gd name="T16" fmla="*/ 0 w 677"/>
                <a:gd name="T17" fmla="*/ 4239096 h 648"/>
                <a:gd name="T18" fmla="*/ 0 w 677"/>
                <a:gd name="T19" fmla="*/ 19426195 h 648"/>
                <a:gd name="T20" fmla="*/ 2509990 w 677"/>
                <a:gd name="T21" fmla="*/ 19359259 h 648"/>
                <a:gd name="T22" fmla="*/ 6144101 w 677"/>
                <a:gd name="T23" fmla="*/ 19490221 h 648"/>
                <a:gd name="T24" fmla="*/ 7222021 w 677"/>
                <a:gd name="T25" fmla="*/ 19490221 h 648"/>
                <a:gd name="T26" fmla="*/ 12445424 w 677"/>
                <a:gd name="T27" fmla="*/ 19490221 h 648"/>
                <a:gd name="T28" fmla="*/ 13923436 w 677"/>
                <a:gd name="T29" fmla="*/ 19604488 h 648"/>
                <a:gd name="T30" fmla="*/ 16765887 w 677"/>
                <a:gd name="T31" fmla="*/ 19299552 h 648"/>
                <a:gd name="T32" fmla="*/ 19338829 w 677"/>
                <a:gd name="T33" fmla="*/ 19453363 h 648"/>
                <a:gd name="T34" fmla="*/ 20709947 w 677"/>
                <a:gd name="T35" fmla="*/ 5393895 h 648"/>
                <a:gd name="T36" fmla="*/ 20465420 w 677"/>
                <a:gd name="T37" fmla="*/ 5289889 h 648"/>
                <a:gd name="T38" fmla="*/ 20465420 w 677"/>
                <a:gd name="T39" fmla="*/ 5289889 h 64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5D39705C-0EC8-E81E-A43D-70EB969F9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2" y="1740"/>
              <a:ext cx="560" cy="17"/>
            </a:xfrm>
            <a:custGeom>
              <a:avLst/>
              <a:gdLst>
                <a:gd name="T0" fmla="*/ 7176717 w 237"/>
                <a:gd name="T1" fmla="*/ 293979 h 7"/>
                <a:gd name="T2" fmla="*/ 6933587 w 237"/>
                <a:gd name="T3" fmla="*/ 121050 h 7"/>
                <a:gd name="T4" fmla="*/ 3912009 w 237"/>
                <a:gd name="T5" fmla="*/ 34891 h 7"/>
                <a:gd name="T6" fmla="*/ 394356 w 237"/>
                <a:gd name="T7" fmla="*/ 0 h 7"/>
                <a:gd name="T8" fmla="*/ 358539 w 237"/>
                <a:gd name="T9" fmla="*/ 0 h 7"/>
                <a:gd name="T10" fmla="*/ 358539 w 237"/>
                <a:gd name="T11" fmla="*/ 84735 h 7"/>
                <a:gd name="T12" fmla="*/ 0 w 237"/>
                <a:gd name="T13" fmla="*/ 255046 h 7"/>
                <a:gd name="T14" fmla="*/ 780004 w 237"/>
                <a:gd name="T15" fmla="*/ 255046 h 7"/>
                <a:gd name="T16" fmla="*/ 7176717 w 237"/>
                <a:gd name="T17" fmla="*/ 293979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5A5120D3-F37D-3A2B-736D-20CD4872FB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20158292 w 694"/>
                <a:gd name="T1" fmla="*/ 6857681 h 614"/>
                <a:gd name="T2" fmla="*/ 17378102 w 694"/>
                <a:gd name="T3" fmla="*/ 5540275 h 614"/>
                <a:gd name="T4" fmla="*/ 17437283 w 694"/>
                <a:gd name="T5" fmla="*/ 3582279 h 614"/>
                <a:gd name="T6" fmla="*/ 18685040 w 694"/>
                <a:gd name="T7" fmla="*/ 2853959 h 614"/>
                <a:gd name="T8" fmla="*/ 15346338 w 694"/>
                <a:gd name="T9" fmla="*/ 1327125 h 614"/>
                <a:gd name="T10" fmla="*/ 8764978 w 694"/>
                <a:gd name="T11" fmla="*/ 1196519 h 614"/>
                <a:gd name="T12" fmla="*/ 8972038 w 694"/>
                <a:gd name="T13" fmla="*/ 1386316 h 614"/>
                <a:gd name="T14" fmla="*/ 5517702 w 694"/>
                <a:gd name="T15" fmla="*/ 2674934 h 614"/>
                <a:gd name="T16" fmla="*/ 0 w 694"/>
                <a:gd name="T17" fmla="*/ 2892429 h 614"/>
                <a:gd name="T18" fmla="*/ 10187512 w 694"/>
                <a:gd name="T19" fmla="*/ 2919455 h 614"/>
                <a:gd name="T20" fmla="*/ 848060 w 694"/>
                <a:gd name="T21" fmla="*/ 3641262 h 614"/>
                <a:gd name="T22" fmla="*/ 0 w 694"/>
                <a:gd name="T23" fmla="*/ 5503539 h 614"/>
                <a:gd name="T24" fmla="*/ 884827 w 694"/>
                <a:gd name="T25" fmla="*/ 7072321 h 614"/>
                <a:gd name="T26" fmla="*/ 912301 w 694"/>
                <a:gd name="T27" fmla="*/ 9021789 h 614"/>
                <a:gd name="T28" fmla="*/ 14282680 w 694"/>
                <a:gd name="T29" fmla="*/ 9021789 h 614"/>
                <a:gd name="T30" fmla="*/ 3246890 w 694"/>
                <a:gd name="T31" fmla="*/ 11312501 h 614"/>
                <a:gd name="T32" fmla="*/ 884827 w 694"/>
                <a:gd name="T33" fmla="*/ 12754793 h 614"/>
                <a:gd name="T34" fmla="*/ 0 w 694"/>
                <a:gd name="T35" fmla="*/ 14204930 h 614"/>
                <a:gd name="T36" fmla="*/ 4067821 w 694"/>
                <a:gd name="T37" fmla="*/ 15532046 h 614"/>
                <a:gd name="T38" fmla="*/ 5827870 w 694"/>
                <a:gd name="T39" fmla="*/ 17657802 h 614"/>
                <a:gd name="T40" fmla="*/ 12767485 w 694"/>
                <a:gd name="T41" fmla="*/ 18144025 h 614"/>
                <a:gd name="T42" fmla="*/ 9036147 w 694"/>
                <a:gd name="T43" fmla="*/ 5718084 h 614"/>
                <a:gd name="T44" fmla="*/ 6006864 w 694"/>
                <a:gd name="T45" fmla="*/ 5659109 h 614"/>
                <a:gd name="T46" fmla="*/ 8275653 w 694"/>
                <a:gd name="T47" fmla="*/ 8372539 h 614"/>
                <a:gd name="T48" fmla="*/ 10855538 w 694"/>
                <a:gd name="T49" fmla="*/ 7045425 h 614"/>
                <a:gd name="T50" fmla="*/ 10855538 w 694"/>
                <a:gd name="T51" fmla="*/ 5745113 h 614"/>
                <a:gd name="T52" fmla="*/ 5940697 w 694"/>
                <a:gd name="T53" fmla="*/ 4219557 h 614"/>
                <a:gd name="T54" fmla="*/ 10074910 w 694"/>
                <a:gd name="T55" fmla="*/ 4219557 h 614"/>
                <a:gd name="T56" fmla="*/ 12099464 w 694"/>
                <a:gd name="T57" fmla="*/ 5567362 h 614"/>
                <a:gd name="T58" fmla="*/ 3334486 w 694"/>
                <a:gd name="T59" fmla="*/ 12510269 h 614"/>
                <a:gd name="T60" fmla="*/ 5789205 w 694"/>
                <a:gd name="T61" fmla="*/ 15374423 h 614"/>
                <a:gd name="T62" fmla="*/ 5827870 w 694"/>
                <a:gd name="T63" fmla="*/ 16844081 h 614"/>
                <a:gd name="T64" fmla="*/ 9434005 w 694"/>
                <a:gd name="T65" fmla="*/ 12548739 h 614"/>
                <a:gd name="T66" fmla="*/ 12099464 w 694"/>
                <a:gd name="T67" fmla="*/ 11226471 h 614"/>
                <a:gd name="T68" fmla="*/ 6158767 w 694"/>
                <a:gd name="T69" fmla="*/ 14054212 h 614"/>
                <a:gd name="T70" fmla="*/ 9434005 w 694"/>
                <a:gd name="T71" fmla="*/ 15374423 h 614"/>
                <a:gd name="T72" fmla="*/ 12163729 w 694"/>
                <a:gd name="T73" fmla="*/ 16880761 h 614"/>
                <a:gd name="T74" fmla="*/ 9036147 w 694"/>
                <a:gd name="T75" fmla="*/ 17058851 h 614"/>
                <a:gd name="T76" fmla="*/ 14796966 w 694"/>
                <a:gd name="T77" fmla="*/ 12754793 h 614"/>
                <a:gd name="T78" fmla="*/ 12549632 w 694"/>
                <a:gd name="T79" fmla="*/ 12726858 h 614"/>
                <a:gd name="T80" fmla="*/ 19310163 w 694"/>
                <a:gd name="T81" fmla="*/ 15374423 h 614"/>
                <a:gd name="T82" fmla="*/ 19197344 w 694"/>
                <a:gd name="T83" fmla="*/ 17030576 h 614"/>
                <a:gd name="T84" fmla="*/ 16708823 w 694"/>
                <a:gd name="T85" fmla="*/ 17058851 h 614"/>
                <a:gd name="T86" fmla="*/ 13011476 w 694"/>
                <a:gd name="T87" fmla="*/ 15580448 h 614"/>
                <a:gd name="T88" fmla="*/ 12588493 w 694"/>
                <a:gd name="T89" fmla="*/ 14260238 h 614"/>
                <a:gd name="T90" fmla="*/ 14836106 w 694"/>
                <a:gd name="T91" fmla="*/ 12754793 h 614"/>
                <a:gd name="T92" fmla="*/ 19891697 w 694"/>
                <a:gd name="T93" fmla="*/ 9656310 h 614"/>
                <a:gd name="T94" fmla="*/ 19735309 w 694"/>
                <a:gd name="T95" fmla="*/ 11340766 h 614"/>
                <a:gd name="T96" fmla="*/ 12522603 w 694"/>
                <a:gd name="T97" fmla="*/ 11404219 h 614"/>
                <a:gd name="T98" fmla="*/ 19735309 w 694"/>
                <a:gd name="T99" fmla="*/ 11312501 h 614"/>
                <a:gd name="T100" fmla="*/ 17644361 w 694"/>
                <a:gd name="T101" fmla="*/ 11162648 h 614"/>
                <a:gd name="T102" fmla="*/ 5517702 w 694"/>
                <a:gd name="T103" fmla="*/ 11162648 h 614"/>
                <a:gd name="T104" fmla="*/ 19289982 w 694"/>
                <a:gd name="T105" fmla="*/ 9926185 h 614"/>
                <a:gd name="T106" fmla="*/ 17258292 w 694"/>
                <a:gd name="T107" fmla="*/ 8971462 h 614"/>
                <a:gd name="T108" fmla="*/ 20043560 w 694"/>
                <a:gd name="T109" fmla="*/ 8308717 h 614"/>
                <a:gd name="T110" fmla="*/ 20135958 w 694"/>
                <a:gd name="T111" fmla="*/ 7093603 h 61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8A6585F1-417C-BDAA-01D2-31D5C3660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" y="1251"/>
              <a:ext cx="60" cy="57"/>
            </a:xfrm>
            <a:custGeom>
              <a:avLst/>
              <a:gdLst>
                <a:gd name="T0" fmla="*/ 728911 w 25"/>
                <a:gd name="T1" fmla="*/ 514503 h 24"/>
                <a:gd name="T2" fmla="*/ 543847 w 25"/>
                <a:gd name="T3" fmla="*/ 0 h 24"/>
                <a:gd name="T4" fmla="*/ 0 w 25"/>
                <a:gd name="T5" fmla="*/ 286482 h 24"/>
                <a:gd name="T6" fmla="*/ 216910 w 25"/>
                <a:gd name="T7" fmla="*/ 771519 h 24"/>
                <a:gd name="T8" fmla="*/ 728911 w 25"/>
                <a:gd name="T9" fmla="*/ 514503 h 24"/>
                <a:gd name="T10" fmla="*/ 728911 w 25"/>
                <a:gd name="T11" fmla="*/ 514503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0D92C64B-CCB4-B055-C562-C056D6426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2596037 w 116"/>
                <a:gd name="T1" fmla="*/ 1073624 h 128"/>
                <a:gd name="T2" fmla="*/ 1060146 w 116"/>
                <a:gd name="T3" fmla="*/ 326361 h 128"/>
                <a:gd name="T4" fmla="*/ 215012 w 116"/>
                <a:gd name="T5" fmla="*/ 1753273 h 128"/>
                <a:gd name="T6" fmla="*/ 929177 w 116"/>
                <a:gd name="T7" fmla="*/ 2763380 h 128"/>
                <a:gd name="T8" fmla="*/ 309332 w 116"/>
                <a:gd name="T9" fmla="*/ 3570020 h 128"/>
                <a:gd name="T10" fmla="*/ 3497445 w 116"/>
                <a:gd name="T11" fmla="*/ 2496398 h 128"/>
                <a:gd name="T12" fmla="*/ 2596037 w 116"/>
                <a:gd name="T13" fmla="*/ 2256799 h 128"/>
                <a:gd name="T14" fmla="*/ 2596037 w 116"/>
                <a:gd name="T15" fmla="*/ 1073624 h 1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02C17A3E-D388-BA2B-670A-A6829B490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1" y="1453"/>
              <a:ext cx="248" cy="109"/>
            </a:xfrm>
            <a:custGeom>
              <a:avLst/>
              <a:gdLst>
                <a:gd name="T0" fmla="*/ 3165970 w 105"/>
                <a:gd name="T1" fmla="*/ 0 h 46"/>
                <a:gd name="T2" fmla="*/ 1479851 w 105"/>
                <a:gd name="T3" fmla="*/ 346099 h 46"/>
                <a:gd name="T4" fmla="*/ 0 w 105"/>
                <a:gd name="T5" fmla="*/ 1031794 h 46"/>
                <a:gd name="T6" fmla="*/ 1686119 w 105"/>
                <a:gd name="T7" fmla="*/ 1121245 h 46"/>
                <a:gd name="T8" fmla="*/ 3165970 w 105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64927660-E9EE-F177-1E8E-625B7786D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213682 h 16"/>
                <a:gd name="T2" fmla="*/ 743941 w 29"/>
                <a:gd name="T3" fmla="*/ 22942 h 16"/>
                <a:gd name="T4" fmla="*/ 471538 w 29"/>
                <a:gd name="T5" fmla="*/ 376348 h 16"/>
                <a:gd name="T6" fmla="*/ 0 w 29"/>
                <a:gd name="T7" fmla="*/ 213682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93D8DD12-6B29-6C8F-2AB7-1A34E1793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BA9AD77C-AB46-A554-F577-4AC4B8CE6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715B2F7F-529C-B94D-5EDF-BCB177DD6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" y="2568"/>
              <a:ext cx="34" cy="577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FA4B92A5-CEC4-B4AE-AAEE-6CA1D35BE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C039D357-62AB-A8A2-64C3-C6DF59B04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" y="2076"/>
              <a:ext cx="356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67 w 355"/>
                <a:gd name="T5" fmla="*/ 356 h 356"/>
                <a:gd name="T6" fmla="*/ 359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79" name="Freeform 23">
              <a:extLst>
                <a:ext uri="{FF2B5EF4-FFF2-40B4-BE49-F238E27FC236}">
                  <a16:creationId xmlns:a16="http://schemas.microsoft.com/office/drawing/2014/main" id="{6D76D697-8564-CB8C-CDDC-5E37DDBB46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80" name="Freeform 24">
              <a:extLst>
                <a:ext uri="{FF2B5EF4-FFF2-40B4-BE49-F238E27FC236}">
                  <a16:creationId xmlns:a16="http://schemas.microsoft.com/office/drawing/2014/main" id="{B5A43FE1-E66F-3FDD-B65B-4F0920CEE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4" y="3143"/>
              <a:ext cx="492" cy="11"/>
            </a:xfrm>
            <a:custGeom>
              <a:avLst/>
              <a:gdLst>
                <a:gd name="T0" fmla="*/ 1035714 w 208"/>
                <a:gd name="T1" fmla="*/ 0 h 5"/>
                <a:gd name="T2" fmla="*/ 0 w 208"/>
                <a:gd name="T3" fmla="*/ 0 h 5"/>
                <a:gd name="T4" fmla="*/ 0 w 208"/>
                <a:gd name="T5" fmla="*/ 64066 h 5"/>
                <a:gd name="T6" fmla="*/ 1101676 w 208"/>
                <a:gd name="T7" fmla="*/ 64066 h 5"/>
                <a:gd name="T8" fmla="*/ 6381394 w 208"/>
                <a:gd name="T9" fmla="*/ 53176 h 5"/>
                <a:gd name="T10" fmla="*/ 6381394 w 208"/>
                <a:gd name="T11" fmla="*/ 0 h 5"/>
                <a:gd name="T12" fmla="*/ 6288607 w 208"/>
                <a:gd name="T13" fmla="*/ 0 h 5"/>
                <a:gd name="T14" fmla="*/ 1035714 w 208"/>
                <a:gd name="T15" fmla="*/ 0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1" name="Group 33">
            <a:extLst>
              <a:ext uri="{FF2B5EF4-FFF2-40B4-BE49-F238E27FC236}">
                <a16:creationId xmlns:a16="http://schemas.microsoft.com/office/drawing/2014/main" id="{2B230E1A-72F5-50B7-5E8B-7899997FFDD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14500" y="4545013"/>
            <a:ext cx="1873250" cy="2324100"/>
            <a:chOff x="3359" y="1523"/>
            <a:chExt cx="943" cy="1170"/>
          </a:xfrm>
        </p:grpSpPr>
        <p:sp>
          <p:nvSpPr>
            <p:cNvPr id="82" name="Freeform 34">
              <a:extLst>
                <a:ext uri="{FF2B5EF4-FFF2-40B4-BE49-F238E27FC236}">
                  <a16:creationId xmlns:a16="http://schemas.microsoft.com/office/drawing/2014/main" id="{B673179C-1CA7-4054-4EDC-0A70B622F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6464487 w 399"/>
                <a:gd name="T1" fmla="*/ 11729230 h 390"/>
                <a:gd name="T2" fmla="*/ 11206562 w 399"/>
                <a:gd name="T3" fmla="*/ 6031963 h 390"/>
                <a:gd name="T4" fmla="*/ 1913498 w 399"/>
                <a:gd name="T5" fmla="*/ 3571386 h 390"/>
                <a:gd name="T6" fmla="*/ 6464487 w 399"/>
                <a:gd name="T7" fmla="*/ 11729230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83" name="Freeform 35">
              <a:extLst>
                <a:ext uri="{FF2B5EF4-FFF2-40B4-BE49-F238E27FC236}">
                  <a16:creationId xmlns:a16="http://schemas.microsoft.com/office/drawing/2014/main" id="{43429C1F-0395-CA1E-E446-7E32488D6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4122728 w 238"/>
                <a:gd name="T1" fmla="*/ 4139996 h 334"/>
                <a:gd name="T2" fmla="*/ 7153299 w 238"/>
                <a:gd name="T3" fmla="*/ 3658832 h 334"/>
                <a:gd name="T4" fmla="*/ 4058053 w 238"/>
                <a:gd name="T5" fmla="*/ 3435863 h 334"/>
                <a:gd name="T6" fmla="*/ 7153299 w 238"/>
                <a:gd name="T7" fmla="*/ 1632932 h 334"/>
                <a:gd name="T8" fmla="*/ 3935365 w 238"/>
                <a:gd name="T9" fmla="*/ 2533968 h 334"/>
                <a:gd name="T10" fmla="*/ 3935365 w 238"/>
                <a:gd name="T11" fmla="*/ 2533968 h 334"/>
                <a:gd name="T12" fmla="*/ 5345482 w 238"/>
                <a:gd name="T13" fmla="*/ 178621 h 334"/>
                <a:gd name="T14" fmla="*/ 3794060 w 238"/>
                <a:gd name="T15" fmla="*/ 1866486 h 334"/>
                <a:gd name="T16" fmla="*/ 2759973 w 238"/>
                <a:gd name="T17" fmla="*/ 0 h 334"/>
                <a:gd name="T18" fmla="*/ 3551701 w 238"/>
                <a:gd name="T19" fmla="*/ 2569721 h 334"/>
                <a:gd name="T20" fmla="*/ 3579586 w 238"/>
                <a:gd name="T21" fmla="*/ 2685156 h 334"/>
                <a:gd name="T22" fmla="*/ 662433 w 238"/>
                <a:gd name="T23" fmla="*/ 845579 h 334"/>
                <a:gd name="T24" fmla="*/ 3271381 w 238"/>
                <a:gd name="T25" fmla="*/ 3527810 h 334"/>
                <a:gd name="T26" fmla="*/ 0 w 238"/>
                <a:gd name="T27" fmla="*/ 3058559 h 334"/>
                <a:gd name="T28" fmla="*/ 3336743 w 238"/>
                <a:gd name="T29" fmla="*/ 4258122 h 334"/>
                <a:gd name="T30" fmla="*/ 3218158 w 238"/>
                <a:gd name="T31" fmla="*/ 10085983 h 334"/>
                <a:gd name="T32" fmla="*/ 3935365 w 238"/>
                <a:gd name="T33" fmla="*/ 10085983 h 334"/>
                <a:gd name="T34" fmla="*/ 4122728 w 238"/>
                <a:gd name="T35" fmla="*/ 4139996 h 3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CE4EFFAF-EF41-E950-D545-48D44AF48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3" y="1620"/>
              <a:ext cx="596" cy="193"/>
            </a:xfrm>
            <a:custGeom>
              <a:avLst/>
              <a:gdLst>
                <a:gd name="T0" fmla="*/ 4505242 w 252"/>
                <a:gd name="T1" fmla="*/ 579922 h 81"/>
                <a:gd name="T2" fmla="*/ 5179881 w 252"/>
                <a:gd name="T3" fmla="*/ 2517046 h 81"/>
                <a:gd name="T4" fmla="*/ 6642120 w 252"/>
                <a:gd name="T5" fmla="*/ 1138402 h 81"/>
                <a:gd name="T6" fmla="*/ 7047490 w 252"/>
                <a:gd name="T7" fmla="*/ 2640902 h 81"/>
                <a:gd name="T8" fmla="*/ 7135688 w 252"/>
                <a:gd name="T9" fmla="*/ 1036813 h 81"/>
                <a:gd name="T10" fmla="*/ 5274593 w 252"/>
                <a:gd name="T11" fmla="*/ 2012156 h 81"/>
                <a:gd name="T12" fmla="*/ 4316390 w 252"/>
                <a:gd name="T13" fmla="*/ 141240 h 81"/>
                <a:gd name="T14" fmla="*/ 3521260 w 252"/>
                <a:gd name="T15" fmla="*/ 1067049 h 81"/>
                <a:gd name="T16" fmla="*/ 2600197 w 252"/>
                <a:gd name="T17" fmla="*/ 71586 h 81"/>
                <a:gd name="T18" fmla="*/ 1500931 w 252"/>
                <a:gd name="T19" fmla="*/ 2136029 h 81"/>
                <a:gd name="T20" fmla="*/ 0 w 252"/>
                <a:gd name="T21" fmla="*/ 1675688 h 81"/>
                <a:gd name="T22" fmla="*/ 1708342 w 252"/>
                <a:gd name="T23" fmla="*/ 2572480 h 81"/>
                <a:gd name="T24" fmla="*/ 2514044 w 252"/>
                <a:gd name="T25" fmla="*/ 366705 h 81"/>
                <a:gd name="T26" fmla="*/ 3498915 w 252"/>
                <a:gd name="T27" fmla="*/ 1544827 h 81"/>
                <a:gd name="T28" fmla="*/ 4505242 w 252"/>
                <a:gd name="T29" fmla="*/ 579922 h 8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8193EE52-E601-AE6F-0139-AD156496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2812310 w 129"/>
                <a:gd name="T1" fmla="*/ 7703502 h 280"/>
                <a:gd name="T2" fmla="*/ 2712724 w 129"/>
                <a:gd name="T3" fmla="*/ 6585503 h 280"/>
                <a:gd name="T4" fmla="*/ 1523276 w 129"/>
                <a:gd name="T5" fmla="*/ 7005136 h 280"/>
                <a:gd name="T6" fmla="*/ 1948993 w 129"/>
                <a:gd name="T7" fmla="*/ 5569702 h 280"/>
                <a:gd name="T8" fmla="*/ 916884 w 129"/>
                <a:gd name="T9" fmla="*/ 5510866 h 280"/>
                <a:gd name="T10" fmla="*/ 1369218 w 129"/>
                <a:gd name="T11" fmla="*/ 4376632 h 280"/>
                <a:gd name="T12" fmla="*/ 332114 w 129"/>
                <a:gd name="T13" fmla="*/ 3982697 h 280"/>
                <a:gd name="T14" fmla="*/ 1457063 w 129"/>
                <a:gd name="T15" fmla="*/ 3124186 h 280"/>
                <a:gd name="T16" fmla="*/ 492303 w 129"/>
                <a:gd name="T17" fmla="*/ 2461748 h 280"/>
                <a:gd name="T18" fmla="*/ 1369218 w 129"/>
                <a:gd name="T19" fmla="*/ 1912738 h 280"/>
                <a:gd name="T20" fmla="*/ 851581 w 129"/>
                <a:gd name="T21" fmla="*/ 1054255 h 280"/>
                <a:gd name="T22" fmla="*/ 1429436 w 129"/>
                <a:gd name="T23" fmla="*/ 446583 h 280"/>
                <a:gd name="T24" fmla="*/ 2193179 w 129"/>
                <a:gd name="T25" fmla="*/ 241076 h 280"/>
                <a:gd name="T26" fmla="*/ 699228 w 129"/>
                <a:gd name="T27" fmla="*/ 746533 h 280"/>
                <a:gd name="T28" fmla="*/ 1069264 w 129"/>
                <a:gd name="T29" fmla="*/ 1853944 h 280"/>
                <a:gd name="T30" fmla="*/ 244936 w 129"/>
                <a:gd name="T31" fmla="*/ 2510084 h 280"/>
                <a:gd name="T32" fmla="*/ 1032068 w 129"/>
                <a:gd name="T33" fmla="*/ 3171646 h 280"/>
                <a:gd name="T34" fmla="*/ 27251 w 129"/>
                <a:gd name="T35" fmla="*/ 4198918 h 280"/>
                <a:gd name="T36" fmla="*/ 1032068 w 129"/>
                <a:gd name="T37" fmla="*/ 4618457 h 280"/>
                <a:gd name="T38" fmla="*/ 672054 w 129"/>
                <a:gd name="T39" fmla="*/ 5597393 h 280"/>
                <a:gd name="T40" fmla="*/ 1616219 w 129"/>
                <a:gd name="T41" fmla="*/ 5698002 h 280"/>
                <a:gd name="T42" fmla="*/ 1248999 w 129"/>
                <a:gd name="T43" fmla="*/ 7095453 h 280"/>
                <a:gd name="T44" fmla="*/ 2440161 w 129"/>
                <a:gd name="T45" fmla="*/ 6918014 h 280"/>
                <a:gd name="T46" fmla="*/ 3045654 w 129"/>
                <a:gd name="T47" fmla="*/ 8169932 h 280"/>
                <a:gd name="T48" fmla="*/ 3936543 w 129"/>
                <a:gd name="T49" fmla="*/ 7461904 h 280"/>
                <a:gd name="T50" fmla="*/ 2812310 w 129"/>
                <a:gd name="T51" fmla="*/ 7703502 h 2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7F3F8818-0FB9-4B8E-5B28-FEED5B4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4" y="1779"/>
              <a:ext cx="392" cy="667"/>
            </a:xfrm>
            <a:custGeom>
              <a:avLst/>
              <a:gdLst>
                <a:gd name="T0" fmla="*/ 4902961 w 166"/>
                <a:gd name="T1" fmla="*/ 3435980 h 282"/>
                <a:gd name="T2" fmla="*/ 4151386 w 166"/>
                <a:gd name="T3" fmla="*/ 2541961 h 282"/>
                <a:gd name="T4" fmla="*/ 4657921 w 166"/>
                <a:gd name="T5" fmla="*/ 1710309 h 282"/>
                <a:gd name="T6" fmla="*/ 3936504 w 166"/>
                <a:gd name="T7" fmla="*/ 1140161 h 282"/>
                <a:gd name="T8" fmla="*/ 4087571 w 166"/>
                <a:gd name="T9" fmla="*/ 400420 h 282"/>
                <a:gd name="T10" fmla="*/ 3424975 w 166"/>
                <a:gd name="T11" fmla="*/ 334214 h 282"/>
                <a:gd name="T12" fmla="*/ 3517052 w 166"/>
                <a:gd name="T13" fmla="*/ 426182 h 282"/>
                <a:gd name="T14" fmla="*/ 3936504 w 166"/>
                <a:gd name="T15" fmla="*/ 520910 h 282"/>
                <a:gd name="T16" fmla="*/ 3667025 w 166"/>
                <a:gd name="T17" fmla="*/ 1281307 h 282"/>
                <a:gd name="T18" fmla="*/ 4395897 w 166"/>
                <a:gd name="T19" fmla="*/ 1749302 h 282"/>
                <a:gd name="T20" fmla="*/ 3639633 w 166"/>
                <a:gd name="T21" fmla="*/ 2630218 h 282"/>
                <a:gd name="T22" fmla="*/ 4637417 w 166"/>
                <a:gd name="T23" fmla="*/ 3343297 h 282"/>
                <a:gd name="T24" fmla="*/ 3517052 w 166"/>
                <a:gd name="T25" fmla="*/ 4717443 h 282"/>
                <a:gd name="T26" fmla="*/ 4178411 w 166"/>
                <a:gd name="T27" fmla="*/ 5571697 h 282"/>
                <a:gd name="T28" fmla="*/ 2646538 w 166"/>
                <a:gd name="T29" fmla="*/ 6012369 h 282"/>
                <a:gd name="T30" fmla="*/ 3160028 w 166"/>
                <a:gd name="T31" fmla="*/ 7232780 h 282"/>
                <a:gd name="T32" fmla="*/ 2383643 w 166"/>
                <a:gd name="T33" fmla="*/ 6892752 h 282"/>
                <a:gd name="T34" fmla="*/ 2103115 w 166"/>
                <a:gd name="T35" fmla="*/ 7790929 h 282"/>
                <a:gd name="T36" fmla="*/ 1085172 w 166"/>
                <a:gd name="T37" fmla="*/ 6987975 h 282"/>
                <a:gd name="T38" fmla="*/ 749299 w 166"/>
                <a:gd name="T39" fmla="*/ 8308372 h 282"/>
                <a:gd name="T40" fmla="*/ 0 w 166"/>
                <a:gd name="T41" fmla="*/ 7633188 h 282"/>
                <a:gd name="T42" fmla="*/ 728164 w 166"/>
                <a:gd name="T43" fmla="*/ 8525641 h 282"/>
                <a:gd name="T44" fmla="*/ 1262894 w 166"/>
                <a:gd name="T45" fmla="*/ 7385625 h 282"/>
                <a:gd name="T46" fmla="*/ 2226043 w 166"/>
                <a:gd name="T47" fmla="*/ 8126946 h 282"/>
                <a:gd name="T48" fmla="*/ 2610085 w 166"/>
                <a:gd name="T49" fmla="*/ 7385625 h 282"/>
                <a:gd name="T50" fmla="*/ 3461913 w 166"/>
                <a:gd name="T51" fmla="*/ 7359874 h 282"/>
                <a:gd name="T52" fmla="*/ 2982256 w 166"/>
                <a:gd name="T53" fmla="*/ 6258364 h 282"/>
                <a:gd name="T54" fmla="*/ 4480364 w 166"/>
                <a:gd name="T55" fmla="*/ 5703898 h 282"/>
                <a:gd name="T56" fmla="*/ 3936504 w 166"/>
                <a:gd name="T57" fmla="*/ 4717443 h 282"/>
                <a:gd name="T58" fmla="*/ 4902961 w 166"/>
                <a:gd name="T59" fmla="*/ 3435980 h 28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7" name="Group 43">
            <a:extLst>
              <a:ext uri="{FF2B5EF4-FFF2-40B4-BE49-F238E27FC236}">
                <a16:creationId xmlns:a16="http://schemas.microsoft.com/office/drawing/2014/main" id="{FFA907FB-4CB9-2AAA-F4C4-6FF4635A17B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68400" y="5011738"/>
            <a:ext cx="1497013" cy="1857375"/>
            <a:chOff x="3367" y="1523"/>
            <a:chExt cx="943" cy="1170"/>
          </a:xfrm>
        </p:grpSpPr>
        <p:sp>
          <p:nvSpPr>
            <p:cNvPr id="88" name="Freeform 44">
              <a:extLst>
                <a:ext uri="{FF2B5EF4-FFF2-40B4-BE49-F238E27FC236}">
                  <a16:creationId xmlns:a16="http://schemas.microsoft.com/office/drawing/2014/main" id="{546926A5-D879-1E3B-080A-4975A8E00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399470 h 37"/>
                <a:gd name="T2" fmla="*/ 2920731 w 100"/>
                <a:gd name="T3" fmla="*/ 1210202 h 37"/>
                <a:gd name="T4" fmla="*/ 2985874 w 100"/>
                <a:gd name="T5" fmla="*/ 811122 h 37"/>
                <a:gd name="T6" fmla="*/ 113320 w 100"/>
                <a:gd name="T7" fmla="*/ 0 h 37"/>
                <a:gd name="T8" fmla="*/ 0 w 100"/>
                <a:gd name="T9" fmla="*/ 39947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E9E03599-5D55-92C0-3C4B-8F1B87F8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6437386 w 399"/>
                <a:gd name="T1" fmla="*/ 11729230 h 390"/>
                <a:gd name="T2" fmla="*/ 11178811 w 399"/>
                <a:gd name="T3" fmla="*/ 6031963 h 390"/>
                <a:gd name="T4" fmla="*/ 1886385 w 399"/>
                <a:gd name="T5" fmla="*/ 3571386 h 390"/>
                <a:gd name="T6" fmla="*/ 6437386 w 399"/>
                <a:gd name="T7" fmla="*/ 11729230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FE32AA12-E49D-6326-89F5-B6DE09EFD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4060293 w 239"/>
                <a:gd name="T1" fmla="*/ 4139996 h 334"/>
                <a:gd name="T2" fmla="*/ 7101329 w 239"/>
                <a:gd name="T3" fmla="*/ 3658832 h 334"/>
                <a:gd name="T4" fmla="*/ 4060293 w 239"/>
                <a:gd name="T5" fmla="*/ 3435863 h 334"/>
                <a:gd name="T6" fmla="*/ 7128245 w 239"/>
                <a:gd name="T7" fmla="*/ 1632932 h 334"/>
                <a:gd name="T8" fmla="*/ 3968958 w 239"/>
                <a:gd name="T9" fmla="*/ 2533968 h 334"/>
                <a:gd name="T10" fmla="*/ 3968958 w 239"/>
                <a:gd name="T11" fmla="*/ 2533968 h 334"/>
                <a:gd name="T12" fmla="*/ 5308573 w 239"/>
                <a:gd name="T13" fmla="*/ 178621 h 334"/>
                <a:gd name="T14" fmla="*/ 3792076 w 239"/>
                <a:gd name="T15" fmla="*/ 1866486 h 334"/>
                <a:gd name="T16" fmla="*/ 2741927 w 239"/>
                <a:gd name="T17" fmla="*/ 0 h 334"/>
                <a:gd name="T18" fmla="*/ 3551676 w 239"/>
                <a:gd name="T19" fmla="*/ 2569721 h 334"/>
                <a:gd name="T20" fmla="*/ 3551676 w 239"/>
                <a:gd name="T21" fmla="*/ 2685156 h 334"/>
                <a:gd name="T22" fmla="*/ 630840 w 239"/>
                <a:gd name="T23" fmla="*/ 845579 h 334"/>
                <a:gd name="T24" fmla="*/ 3224782 w 239"/>
                <a:gd name="T25" fmla="*/ 3527810 h 334"/>
                <a:gd name="T26" fmla="*/ 0 w 239"/>
                <a:gd name="T27" fmla="*/ 3058559 h 334"/>
                <a:gd name="T28" fmla="*/ 3288004 w 239"/>
                <a:gd name="T29" fmla="*/ 4258122 h 334"/>
                <a:gd name="T30" fmla="*/ 3159129 w 239"/>
                <a:gd name="T31" fmla="*/ 10085983 h 334"/>
                <a:gd name="T32" fmla="*/ 3878597 w 239"/>
                <a:gd name="T33" fmla="*/ 10085983 h 334"/>
                <a:gd name="T34" fmla="*/ 4060293 w 239"/>
                <a:gd name="T35" fmla="*/ 4139996 h 3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D9732147-2962-1743-C4CE-236ABEA92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5927524 w 251"/>
                <a:gd name="T1" fmla="*/ 2430592 h 81"/>
                <a:gd name="T2" fmla="*/ 7590161 w 251"/>
                <a:gd name="T3" fmla="*/ 1577579 h 81"/>
                <a:gd name="T4" fmla="*/ 6143187 w 251"/>
                <a:gd name="T5" fmla="*/ 2015192 h 81"/>
                <a:gd name="T6" fmla="*/ 5081202 w 251"/>
                <a:gd name="T7" fmla="*/ 65631 h 81"/>
                <a:gd name="T8" fmla="*/ 4106693 w 251"/>
                <a:gd name="T9" fmla="*/ 1008728 h 81"/>
                <a:gd name="T10" fmla="*/ 3352312 w 251"/>
                <a:gd name="T11" fmla="*/ 118452 h 81"/>
                <a:gd name="T12" fmla="*/ 2394362 w 251"/>
                <a:gd name="T13" fmla="*/ 1887469 h 81"/>
                <a:gd name="T14" fmla="*/ 573526 w 251"/>
                <a:gd name="T15" fmla="*/ 968668 h 81"/>
                <a:gd name="T16" fmla="*/ 667586 w 251"/>
                <a:gd name="T17" fmla="*/ 2480654 h 81"/>
                <a:gd name="T18" fmla="*/ 1025084 w 251"/>
                <a:gd name="T19" fmla="*/ 1075468 h 81"/>
                <a:gd name="T20" fmla="*/ 2508952 w 251"/>
                <a:gd name="T21" fmla="*/ 2362105 h 81"/>
                <a:gd name="T22" fmla="*/ 3201217 w 251"/>
                <a:gd name="T23" fmla="*/ 531093 h 81"/>
                <a:gd name="T24" fmla="*/ 4170876 w 251"/>
                <a:gd name="T25" fmla="*/ 1445966 h 81"/>
                <a:gd name="T26" fmla="*/ 5168661 w 251"/>
                <a:gd name="T27" fmla="*/ 346913 h 81"/>
                <a:gd name="T28" fmla="*/ 5927524 w 251"/>
                <a:gd name="T29" fmla="*/ 2430592 h 8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F6B087D5-4CE6-F8FE-9137-C4C1BE1CB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2853709 w 130"/>
                <a:gd name="T1" fmla="*/ 3171646 h 280"/>
                <a:gd name="T2" fmla="*/ 3668744 w 130"/>
                <a:gd name="T3" fmla="*/ 2510084 h 280"/>
                <a:gd name="T4" fmla="*/ 2825434 w 130"/>
                <a:gd name="T5" fmla="*/ 1853944 h 280"/>
                <a:gd name="T6" fmla="*/ 3221112 w 130"/>
                <a:gd name="T7" fmla="*/ 746533 h 280"/>
                <a:gd name="T8" fmla="*/ 1683109 w 130"/>
                <a:gd name="T9" fmla="*/ 241076 h 280"/>
                <a:gd name="T10" fmla="*/ 2432651 w 130"/>
                <a:gd name="T11" fmla="*/ 446583 h 280"/>
                <a:gd name="T12" fmla="*/ 3042989 w 130"/>
                <a:gd name="T13" fmla="*/ 1054255 h 280"/>
                <a:gd name="T14" fmla="*/ 2496607 w 130"/>
                <a:gd name="T15" fmla="*/ 1912738 h 280"/>
                <a:gd name="T16" fmla="*/ 3403766 w 130"/>
                <a:gd name="T17" fmla="*/ 2461748 h 280"/>
                <a:gd name="T18" fmla="*/ 2405536 w 130"/>
                <a:gd name="T19" fmla="*/ 3124186 h 280"/>
                <a:gd name="T20" fmla="*/ 3582008 w 130"/>
                <a:gd name="T21" fmla="*/ 3982697 h 280"/>
                <a:gd name="T22" fmla="*/ 2524907 w 130"/>
                <a:gd name="T23" fmla="*/ 4376632 h 280"/>
                <a:gd name="T24" fmla="*/ 2983121 w 130"/>
                <a:gd name="T25" fmla="*/ 5510866 h 280"/>
                <a:gd name="T26" fmla="*/ 1964488 w 130"/>
                <a:gd name="T27" fmla="*/ 5569702 h 280"/>
                <a:gd name="T28" fmla="*/ 2384382 w 130"/>
                <a:gd name="T29" fmla="*/ 7005136 h 280"/>
                <a:gd name="T30" fmla="*/ 1236185 w 130"/>
                <a:gd name="T31" fmla="*/ 6585503 h 280"/>
                <a:gd name="T32" fmla="*/ 1105531 w 130"/>
                <a:gd name="T33" fmla="*/ 7703502 h 280"/>
                <a:gd name="T34" fmla="*/ 0 w 130"/>
                <a:gd name="T35" fmla="*/ 7461904 h 280"/>
                <a:gd name="T36" fmla="*/ 867549 w 130"/>
                <a:gd name="T37" fmla="*/ 8169932 h 280"/>
                <a:gd name="T38" fmla="*/ 1477752 w 130"/>
                <a:gd name="T39" fmla="*/ 6918014 h 280"/>
                <a:gd name="T40" fmla="*/ 2674719 w 130"/>
                <a:gd name="T41" fmla="*/ 7095453 h 280"/>
                <a:gd name="T42" fmla="*/ 2281846 w 130"/>
                <a:gd name="T43" fmla="*/ 5698002 h 280"/>
                <a:gd name="T44" fmla="*/ 3221112 w 130"/>
                <a:gd name="T45" fmla="*/ 5597393 h 280"/>
                <a:gd name="T46" fmla="*/ 2853709 w 130"/>
                <a:gd name="T47" fmla="*/ 4618457 h 280"/>
                <a:gd name="T48" fmla="*/ 3847093 w 130"/>
                <a:gd name="T49" fmla="*/ 4198918 h 280"/>
                <a:gd name="T50" fmla="*/ 2853709 w 130"/>
                <a:gd name="T51" fmla="*/ 3171646 h 2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84664551-6CBF-6270-60F1-5E7804959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4153433 w 165"/>
                <a:gd name="T1" fmla="*/ 8157891 h 282"/>
                <a:gd name="T2" fmla="*/ 3825195 w 165"/>
                <a:gd name="T3" fmla="*/ 6861692 h 282"/>
                <a:gd name="T4" fmla="*/ 2827742 w 165"/>
                <a:gd name="T5" fmla="*/ 7650699 h 282"/>
                <a:gd name="T6" fmla="*/ 2562409 w 165"/>
                <a:gd name="T7" fmla="*/ 6769918 h 282"/>
                <a:gd name="T8" fmla="*/ 1761739 w 165"/>
                <a:gd name="T9" fmla="*/ 7099066 h 282"/>
                <a:gd name="T10" fmla="*/ 2328542 w 165"/>
                <a:gd name="T11" fmla="*/ 5899863 h 282"/>
                <a:gd name="T12" fmla="*/ 800654 w 165"/>
                <a:gd name="T13" fmla="*/ 5483643 h 282"/>
                <a:gd name="T14" fmla="*/ 1448858 w 165"/>
                <a:gd name="T15" fmla="*/ 4642736 h 282"/>
                <a:gd name="T16" fmla="*/ 351354 w 165"/>
                <a:gd name="T17" fmla="*/ 3277967 h 282"/>
                <a:gd name="T18" fmla="*/ 1325778 w 165"/>
                <a:gd name="T19" fmla="*/ 2585117 h 282"/>
                <a:gd name="T20" fmla="*/ 562348 w 165"/>
                <a:gd name="T21" fmla="*/ 1720790 h 282"/>
                <a:gd name="T22" fmla="*/ 1300722 w 165"/>
                <a:gd name="T23" fmla="*/ 1263726 h 282"/>
                <a:gd name="T24" fmla="*/ 1039182 w 165"/>
                <a:gd name="T25" fmla="*/ 507398 h 282"/>
                <a:gd name="T26" fmla="*/ 1448858 w 165"/>
                <a:gd name="T27" fmla="*/ 420761 h 282"/>
                <a:gd name="T28" fmla="*/ 1501104 w 165"/>
                <a:gd name="T29" fmla="*/ 329013 h 282"/>
                <a:gd name="T30" fmla="*/ 848421 w 165"/>
                <a:gd name="T31" fmla="*/ 393006 h 282"/>
                <a:gd name="T32" fmla="*/ 1039182 w 165"/>
                <a:gd name="T33" fmla="*/ 1105995 h 282"/>
                <a:gd name="T34" fmla="*/ 323518 w 165"/>
                <a:gd name="T35" fmla="*/ 1685015 h 282"/>
                <a:gd name="T36" fmla="*/ 800654 w 165"/>
                <a:gd name="T37" fmla="*/ 2498140 h 282"/>
                <a:gd name="T38" fmla="*/ 89798 w 165"/>
                <a:gd name="T39" fmla="*/ 3378805 h 282"/>
                <a:gd name="T40" fmla="*/ 1039182 w 165"/>
                <a:gd name="T41" fmla="*/ 4642736 h 282"/>
                <a:gd name="T42" fmla="*/ 499113 w 165"/>
                <a:gd name="T43" fmla="*/ 5597945 h 282"/>
                <a:gd name="T44" fmla="*/ 1973482 w 165"/>
                <a:gd name="T45" fmla="*/ 6143862 h 282"/>
                <a:gd name="T46" fmla="*/ 1473640 w 165"/>
                <a:gd name="T47" fmla="*/ 7227630 h 282"/>
                <a:gd name="T48" fmla="*/ 2328542 w 165"/>
                <a:gd name="T49" fmla="*/ 7254677 h 282"/>
                <a:gd name="T50" fmla="*/ 2716220 w 165"/>
                <a:gd name="T51" fmla="*/ 7979731 h 282"/>
                <a:gd name="T52" fmla="*/ 3649497 w 165"/>
                <a:gd name="T53" fmla="*/ 7254677 h 282"/>
                <a:gd name="T54" fmla="*/ 4189860 w 165"/>
                <a:gd name="T55" fmla="*/ 8377560 h 282"/>
                <a:gd name="T56" fmla="*/ 4864650 w 165"/>
                <a:gd name="T57" fmla="*/ 7496923 h 282"/>
                <a:gd name="T58" fmla="*/ 4153433 w 165"/>
                <a:gd name="T59" fmla="*/ 8157891 h 28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94" name="Group 159">
            <a:extLst>
              <a:ext uri="{FF2B5EF4-FFF2-40B4-BE49-F238E27FC236}">
                <a16:creationId xmlns:a16="http://schemas.microsoft.com/office/drawing/2014/main" id="{338B1A57-F5F0-8ECA-F753-888BDBB5AF33}"/>
              </a:ext>
            </a:extLst>
          </p:cNvPr>
          <p:cNvGrpSpPr>
            <a:grpSpLocks/>
          </p:cNvGrpSpPr>
          <p:nvPr/>
        </p:nvGrpSpPr>
        <p:grpSpPr bwMode="auto">
          <a:xfrm>
            <a:off x="-22225" y="4349750"/>
            <a:ext cx="1697038" cy="2519363"/>
            <a:chOff x="-3496" y="4350236"/>
            <a:chExt cx="1696783" cy="2518186"/>
          </a:xfrm>
        </p:grpSpPr>
        <p:sp>
          <p:nvSpPr>
            <p:cNvPr id="95" name="Freeform 34">
              <a:extLst>
                <a:ext uri="{FF2B5EF4-FFF2-40B4-BE49-F238E27FC236}">
                  <a16:creationId xmlns:a16="http://schemas.microsoft.com/office/drawing/2014/main" id="{EA5E3342-C1D3-56BE-53A8-BAED6FA97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09" y="4440682"/>
              <a:ext cx="1615833" cy="1820011"/>
            </a:xfrm>
            <a:custGeom>
              <a:avLst/>
              <a:gdLst>
                <a:gd name="T0" fmla="*/ 737739 w 1615212"/>
                <a:gd name="T1" fmla="*/ 2038 h 1820141"/>
                <a:gd name="T2" fmla="*/ 1596231 w 1615212"/>
                <a:gd name="T3" fmla="*/ 779561 h 1820141"/>
                <a:gd name="T4" fmla="*/ 727295 w 1615212"/>
                <a:gd name="T5" fmla="*/ 1816266 h 1820141"/>
                <a:gd name="T6" fmla="*/ 0 w 1615212"/>
                <a:gd name="T7" fmla="*/ 1571267 h 1820141"/>
                <a:gd name="T8" fmla="*/ 0 w 1615212"/>
                <a:gd name="T9" fmla="*/ 211105 h 1820141"/>
                <a:gd name="T10" fmla="*/ 737739 w 1615212"/>
                <a:gd name="T11" fmla="*/ 2038 h 18201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96" name="Freeform 35">
              <a:extLst>
                <a:ext uri="{FF2B5EF4-FFF2-40B4-BE49-F238E27FC236}">
                  <a16:creationId xmlns:a16="http://schemas.microsoft.com/office/drawing/2014/main" id="{260AA47F-C282-8769-67B3-6D2C20C91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5" y="5016675"/>
              <a:ext cx="1319015" cy="1851747"/>
            </a:xfrm>
            <a:custGeom>
              <a:avLst/>
              <a:gdLst>
                <a:gd name="T0" fmla="*/ 2147483647 w 238"/>
                <a:gd name="T1" fmla="*/ 2147483647 h 334"/>
                <a:gd name="T2" fmla="*/ 2147483647 w 238"/>
                <a:gd name="T3" fmla="*/ 2147483647 h 334"/>
                <a:gd name="T4" fmla="*/ 2147483647 w 238"/>
                <a:gd name="T5" fmla="*/ 2147483647 h 334"/>
                <a:gd name="T6" fmla="*/ 2147483647 w 238"/>
                <a:gd name="T7" fmla="*/ 2147483647 h 334"/>
                <a:gd name="T8" fmla="*/ 2147483647 w 238"/>
                <a:gd name="T9" fmla="*/ 2147483647 h 334"/>
                <a:gd name="T10" fmla="*/ 2147483647 w 238"/>
                <a:gd name="T11" fmla="*/ 2147483647 h 334"/>
                <a:gd name="T12" fmla="*/ 2147483647 w 238"/>
                <a:gd name="T13" fmla="*/ 2147483647 h 334"/>
                <a:gd name="T14" fmla="*/ 2147483647 w 238"/>
                <a:gd name="T15" fmla="*/ 2147483647 h 334"/>
                <a:gd name="T16" fmla="*/ 2147483647 w 238"/>
                <a:gd name="T17" fmla="*/ 0 h 334"/>
                <a:gd name="T18" fmla="*/ 2147483647 w 238"/>
                <a:gd name="T19" fmla="*/ 2147483647 h 334"/>
                <a:gd name="T20" fmla="*/ 2147483647 w 238"/>
                <a:gd name="T21" fmla="*/ 2147483647 h 334"/>
                <a:gd name="T22" fmla="*/ 2147483647 w 238"/>
                <a:gd name="T23" fmla="*/ 2147483647 h 334"/>
                <a:gd name="T24" fmla="*/ 2147483647 w 238"/>
                <a:gd name="T25" fmla="*/ 2147483647 h 334"/>
                <a:gd name="T26" fmla="*/ 0 w 238"/>
                <a:gd name="T27" fmla="*/ 2147483647 h 334"/>
                <a:gd name="T28" fmla="*/ 2147483647 w 238"/>
                <a:gd name="T29" fmla="*/ 2147483647 h 334"/>
                <a:gd name="T30" fmla="*/ 2147483647 w 238"/>
                <a:gd name="T31" fmla="*/ 2147483647 h 334"/>
                <a:gd name="T32" fmla="*/ 2147483647 w 238"/>
                <a:gd name="T33" fmla="*/ 2147483647 h 334"/>
                <a:gd name="T34" fmla="*/ 2147483647 w 238"/>
                <a:gd name="T35" fmla="*/ 2147483647 h 3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97" name="Freeform 36">
              <a:extLst>
                <a:ext uri="{FF2B5EF4-FFF2-40B4-BE49-F238E27FC236}">
                  <a16:creationId xmlns:a16="http://schemas.microsoft.com/office/drawing/2014/main" id="{34A6C34E-516D-42AE-6740-AB6ACF48B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96" y="4350236"/>
              <a:ext cx="1398378" cy="450639"/>
            </a:xfrm>
            <a:custGeom>
              <a:avLst/>
              <a:gdLst>
                <a:gd name="T0" fmla="*/ 2147483647 w 252"/>
                <a:gd name="T1" fmla="*/ 2147483647 h 81"/>
                <a:gd name="T2" fmla="*/ 2147483647 w 252"/>
                <a:gd name="T3" fmla="*/ 2147483647 h 81"/>
                <a:gd name="T4" fmla="*/ 2147483647 w 252"/>
                <a:gd name="T5" fmla="*/ 2147483647 h 81"/>
                <a:gd name="T6" fmla="*/ 2147483647 w 252"/>
                <a:gd name="T7" fmla="*/ 2147483647 h 81"/>
                <a:gd name="T8" fmla="*/ 2147483647 w 252"/>
                <a:gd name="T9" fmla="*/ 2147483647 h 81"/>
                <a:gd name="T10" fmla="*/ 2147483647 w 252"/>
                <a:gd name="T11" fmla="*/ 2147483647 h 81"/>
                <a:gd name="T12" fmla="*/ 2147483647 w 252"/>
                <a:gd name="T13" fmla="*/ 2147483647 h 81"/>
                <a:gd name="T14" fmla="*/ 2147483647 w 252"/>
                <a:gd name="T15" fmla="*/ 2147483647 h 81"/>
                <a:gd name="T16" fmla="*/ 2147483647 w 252"/>
                <a:gd name="T17" fmla="*/ 2147483647 h 81"/>
                <a:gd name="T18" fmla="*/ 2147483647 w 252"/>
                <a:gd name="T19" fmla="*/ 2147483647 h 81"/>
                <a:gd name="T20" fmla="*/ 0 w 252"/>
                <a:gd name="T21" fmla="*/ 2147483647 h 81"/>
                <a:gd name="T22" fmla="*/ 2147483647 w 252"/>
                <a:gd name="T23" fmla="*/ 2147483647 h 81"/>
                <a:gd name="T24" fmla="*/ 2147483647 w 252"/>
                <a:gd name="T25" fmla="*/ 2147483647 h 81"/>
                <a:gd name="T26" fmla="*/ 2147483647 w 252"/>
                <a:gd name="T27" fmla="*/ 2147483647 h 81"/>
                <a:gd name="T28" fmla="*/ 2147483647 w 252"/>
                <a:gd name="T29" fmla="*/ 2147483647 h 8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98" name="Freeform 38">
              <a:extLst>
                <a:ext uri="{FF2B5EF4-FFF2-40B4-BE49-F238E27FC236}">
                  <a16:creationId xmlns:a16="http://schemas.microsoft.com/office/drawing/2014/main" id="{BD1BE5B8-BDDD-2330-07A7-A929B2E89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75" y="4723125"/>
              <a:ext cx="920612" cy="1562956"/>
            </a:xfrm>
            <a:custGeom>
              <a:avLst/>
              <a:gdLst>
                <a:gd name="T0" fmla="*/ 2147483647 w 166"/>
                <a:gd name="T1" fmla="*/ 2147483647 h 282"/>
                <a:gd name="T2" fmla="*/ 2147483647 w 166"/>
                <a:gd name="T3" fmla="*/ 2147483647 h 282"/>
                <a:gd name="T4" fmla="*/ 2147483647 w 166"/>
                <a:gd name="T5" fmla="*/ 2147483647 h 282"/>
                <a:gd name="T6" fmla="*/ 2147483647 w 166"/>
                <a:gd name="T7" fmla="*/ 2147483647 h 282"/>
                <a:gd name="T8" fmla="*/ 2147483647 w 166"/>
                <a:gd name="T9" fmla="*/ 2147483647 h 282"/>
                <a:gd name="T10" fmla="*/ 2147483647 w 166"/>
                <a:gd name="T11" fmla="*/ 2147483647 h 282"/>
                <a:gd name="T12" fmla="*/ 2147483647 w 166"/>
                <a:gd name="T13" fmla="*/ 2147483647 h 282"/>
                <a:gd name="T14" fmla="*/ 2147483647 w 166"/>
                <a:gd name="T15" fmla="*/ 2147483647 h 282"/>
                <a:gd name="T16" fmla="*/ 2147483647 w 166"/>
                <a:gd name="T17" fmla="*/ 2147483647 h 282"/>
                <a:gd name="T18" fmla="*/ 2147483647 w 166"/>
                <a:gd name="T19" fmla="*/ 2147483647 h 282"/>
                <a:gd name="T20" fmla="*/ 2147483647 w 166"/>
                <a:gd name="T21" fmla="*/ 2147483647 h 282"/>
                <a:gd name="T22" fmla="*/ 2147483647 w 166"/>
                <a:gd name="T23" fmla="*/ 2147483647 h 282"/>
                <a:gd name="T24" fmla="*/ 2147483647 w 166"/>
                <a:gd name="T25" fmla="*/ 2147483647 h 282"/>
                <a:gd name="T26" fmla="*/ 2147483647 w 166"/>
                <a:gd name="T27" fmla="*/ 2147483647 h 282"/>
                <a:gd name="T28" fmla="*/ 2147483647 w 166"/>
                <a:gd name="T29" fmla="*/ 2147483647 h 282"/>
                <a:gd name="T30" fmla="*/ 2147483647 w 166"/>
                <a:gd name="T31" fmla="*/ 2147483647 h 282"/>
                <a:gd name="T32" fmla="*/ 2147483647 w 166"/>
                <a:gd name="T33" fmla="*/ 2147483647 h 282"/>
                <a:gd name="T34" fmla="*/ 2147483647 w 166"/>
                <a:gd name="T35" fmla="*/ 2147483647 h 282"/>
                <a:gd name="T36" fmla="*/ 2147483647 w 166"/>
                <a:gd name="T37" fmla="*/ 2147483647 h 282"/>
                <a:gd name="T38" fmla="*/ 2147483647 w 166"/>
                <a:gd name="T39" fmla="*/ 2147483647 h 282"/>
                <a:gd name="T40" fmla="*/ 0 w 166"/>
                <a:gd name="T41" fmla="*/ 2147483647 h 282"/>
                <a:gd name="T42" fmla="*/ 2147483647 w 166"/>
                <a:gd name="T43" fmla="*/ 2147483647 h 282"/>
                <a:gd name="T44" fmla="*/ 2147483647 w 166"/>
                <a:gd name="T45" fmla="*/ 2147483647 h 282"/>
                <a:gd name="T46" fmla="*/ 2147483647 w 166"/>
                <a:gd name="T47" fmla="*/ 2147483647 h 282"/>
                <a:gd name="T48" fmla="*/ 2147483647 w 166"/>
                <a:gd name="T49" fmla="*/ 2147483647 h 282"/>
                <a:gd name="T50" fmla="*/ 2147483647 w 166"/>
                <a:gd name="T51" fmla="*/ 2147483647 h 282"/>
                <a:gd name="T52" fmla="*/ 2147483647 w 166"/>
                <a:gd name="T53" fmla="*/ 2147483647 h 282"/>
                <a:gd name="T54" fmla="*/ 2147483647 w 166"/>
                <a:gd name="T55" fmla="*/ 2147483647 h 282"/>
                <a:gd name="T56" fmla="*/ 2147483647 w 166"/>
                <a:gd name="T57" fmla="*/ 2147483647 h 282"/>
                <a:gd name="T58" fmla="*/ 2147483647 w 166"/>
                <a:gd name="T59" fmla="*/ 2147483647 h 28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99" name="Group 43">
            <a:extLst>
              <a:ext uri="{FF2B5EF4-FFF2-40B4-BE49-F238E27FC236}">
                <a16:creationId xmlns:a16="http://schemas.microsoft.com/office/drawing/2014/main" id="{B1B42A29-FE66-CACB-4D35-A841704D34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11475" y="4572000"/>
            <a:ext cx="1851025" cy="2297113"/>
            <a:chOff x="3367" y="1523"/>
            <a:chExt cx="943" cy="1170"/>
          </a:xfrm>
        </p:grpSpPr>
        <p:sp>
          <p:nvSpPr>
            <p:cNvPr id="100" name="Freeform 44">
              <a:extLst>
                <a:ext uri="{FF2B5EF4-FFF2-40B4-BE49-F238E27FC236}">
                  <a16:creationId xmlns:a16="http://schemas.microsoft.com/office/drawing/2014/main" id="{0F702811-452D-EEC8-7054-0F95BB217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399470 h 37"/>
                <a:gd name="T2" fmla="*/ 2920731 w 100"/>
                <a:gd name="T3" fmla="*/ 1210202 h 37"/>
                <a:gd name="T4" fmla="*/ 2985874 w 100"/>
                <a:gd name="T5" fmla="*/ 811122 h 37"/>
                <a:gd name="T6" fmla="*/ 113320 w 100"/>
                <a:gd name="T7" fmla="*/ 0 h 37"/>
                <a:gd name="T8" fmla="*/ 0 w 100"/>
                <a:gd name="T9" fmla="*/ 39947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1" name="Freeform 45">
              <a:extLst>
                <a:ext uri="{FF2B5EF4-FFF2-40B4-BE49-F238E27FC236}">
                  <a16:creationId xmlns:a16="http://schemas.microsoft.com/office/drawing/2014/main" id="{1426E008-395B-D7FE-8C85-A7E70994A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6437386 w 399"/>
                <a:gd name="T1" fmla="*/ 11729230 h 390"/>
                <a:gd name="T2" fmla="*/ 11178811 w 399"/>
                <a:gd name="T3" fmla="*/ 6031963 h 390"/>
                <a:gd name="T4" fmla="*/ 1886385 w 399"/>
                <a:gd name="T5" fmla="*/ 3571386 h 390"/>
                <a:gd name="T6" fmla="*/ 6437386 w 399"/>
                <a:gd name="T7" fmla="*/ 11729230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2" name="Freeform 46">
              <a:extLst>
                <a:ext uri="{FF2B5EF4-FFF2-40B4-BE49-F238E27FC236}">
                  <a16:creationId xmlns:a16="http://schemas.microsoft.com/office/drawing/2014/main" id="{3AFEE2E8-D3F3-F970-A7D8-B43D31A34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" y="1904"/>
              <a:ext cx="565" cy="789"/>
            </a:xfrm>
            <a:custGeom>
              <a:avLst/>
              <a:gdLst>
                <a:gd name="T0" fmla="*/ 4148540 w 239"/>
                <a:gd name="T1" fmla="*/ 4139996 h 334"/>
                <a:gd name="T2" fmla="*/ 7257172 w 239"/>
                <a:gd name="T3" fmla="*/ 3658832 h 334"/>
                <a:gd name="T4" fmla="*/ 4148540 w 239"/>
                <a:gd name="T5" fmla="*/ 3435863 h 334"/>
                <a:gd name="T6" fmla="*/ 7282848 w 239"/>
                <a:gd name="T7" fmla="*/ 1632932 h 334"/>
                <a:gd name="T8" fmla="*/ 4044157 w 239"/>
                <a:gd name="T9" fmla="*/ 2533968 h 334"/>
                <a:gd name="T10" fmla="*/ 4044157 w 239"/>
                <a:gd name="T11" fmla="*/ 2533968 h 334"/>
                <a:gd name="T12" fmla="*/ 5423596 w 239"/>
                <a:gd name="T13" fmla="*/ 178621 h 334"/>
                <a:gd name="T14" fmla="*/ 3864572 w 239"/>
                <a:gd name="T15" fmla="*/ 1866486 h 334"/>
                <a:gd name="T16" fmla="*/ 2797556 w 239"/>
                <a:gd name="T17" fmla="*/ 0 h 334"/>
                <a:gd name="T18" fmla="*/ 3620714 w 239"/>
                <a:gd name="T19" fmla="*/ 2569721 h 334"/>
                <a:gd name="T20" fmla="*/ 3620714 w 239"/>
                <a:gd name="T21" fmla="*/ 2685156 h 334"/>
                <a:gd name="T22" fmla="*/ 643665 w 239"/>
                <a:gd name="T23" fmla="*/ 845579 h 334"/>
                <a:gd name="T24" fmla="*/ 3288246 w 239"/>
                <a:gd name="T25" fmla="*/ 3527810 h 334"/>
                <a:gd name="T26" fmla="*/ 0 w 239"/>
                <a:gd name="T27" fmla="*/ 3058559 h 334"/>
                <a:gd name="T28" fmla="*/ 3352613 w 239"/>
                <a:gd name="T29" fmla="*/ 4258122 h 334"/>
                <a:gd name="T30" fmla="*/ 3232561 w 239"/>
                <a:gd name="T31" fmla="*/ 10085983 h 334"/>
                <a:gd name="T32" fmla="*/ 3957392 w 239"/>
                <a:gd name="T33" fmla="*/ 10085983 h 334"/>
                <a:gd name="T34" fmla="*/ 4148540 w 239"/>
                <a:gd name="T35" fmla="*/ 4139996 h 3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3" name="Freeform 47">
              <a:extLst>
                <a:ext uri="{FF2B5EF4-FFF2-40B4-BE49-F238E27FC236}">
                  <a16:creationId xmlns:a16="http://schemas.microsoft.com/office/drawing/2014/main" id="{5649B564-4502-63B1-14E7-0E35038EA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5927524 w 251"/>
                <a:gd name="T1" fmla="*/ 2430592 h 81"/>
                <a:gd name="T2" fmla="*/ 7590161 w 251"/>
                <a:gd name="T3" fmla="*/ 1577579 h 81"/>
                <a:gd name="T4" fmla="*/ 6143187 w 251"/>
                <a:gd name="T5" fmla="*/ 2015192 h 81"/>
                <a:gd name="T6" fmla="*/ 5081202 w 251"/>
                <a:gd name="T7" fmla="*/ 65631 h 81"/>
                <a:gd name="T8" fmla="*/ 4106693 w 251"/>
                <a:gd name="T9" fmla="*/ 1008728 h 81"/>
                <a:gd name="T10" fmla="*/ 3352312 w 251"/>
                <a:gd name="T11" fmla="*/ 118452 h 81"/>
                <a:gd name="T12" fmla="*/ 2394362 w 251"/>
                <a:gd name="T13" fmla="*/ 1887469 h 81"/>
                <a:gd name="T14" fmla="*/ 573526 w 251"/>
                <a:gd name="T15" fmla="*/ 968668 h 81"/>
                <a:gd name="T16" fmla="*/ 667586 w 251"/>
                <a:gd name="T17" fmla="*/ 2480654 h 81"/>
                <a:gd name="T18" fmla="*/ 1025084 w 251"/>
                <a:gd name="T19" fmla="*/ 1075468 h 81"/>
                <a:gd name="T20" fmla="*/ 2508952 w 251"/>
                <a:gd name="T21" fmla="*/ 2362105 h 81"/>
                <a:gd name="T22" fmla="*/ 3201217 w 251"/>
                <a:gd name="T23" fmla="*/ 531093 h 81"/>
                <a:gd name="T24" fmla="*/ 4170876 w 251"/>
                <a:gd name="T25" fmla="*/ 1445966 h 81"/>
                <a:gd name="T26" fmla="*/ 5168661 w 251"/>
                <a:gd name="T27" fmla="*/ 346913 h 81"/>
                <a:gd name="T28" fmla="*/ 5927524 w 251"/>
                <a:gd name="T29" fmla="*/ 2430592 h 8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4" name="Freeform 48">
              <a:extLst>
                <a:ext uri="{FF2B5EF4-FFF2-40B4-BE49-F238E27FC236}">
                  <a16:creationId xmlns:a16="http://schemas.microsoft.com/office/drawing/2014/main" id="{CCABD76A-3740-EAA6-5740-FA448E60B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2853709 w 130"/>
                <a:gd name="T1" fmla="*/ 3171646 h 280"/>
                <a:gd name="T2" fmla="*/ 3668744 w 130"/>
                <a:gd name="T3" fmla="*/ 2510084 h 280"/>
                <a:gd name="T4" fmla="*/ 2825434 w 130"/>
                <a:gd name="T5" fmla="*/ 1853944 h 280"/>
                <a:gd name="T6" fmla="*/ 3221112 w 130"/>
                <a:gd name="T7" fmla="*/ 746533 h 280"/>
                <a:gd name="T8" fmla="*/ 1683109 w 130"/>
                <a:gd name="T9" fmla="*/ 241076 h 280"/>
                <a:gd name="T10" fmla="*/ 2432651 w 130"/>
                <a:gd name="T11" fmla="*/ 446583 h 280"/>
                <a:gd name="T12" fmla="*/ 3042989 w 130"/>
                <a:gd name="T13" fmla="*/ 1054255 h 280"/>
                <a:gd name="T14" fmla="*/ 2496607 w 130"/>
                <a:gd name="T15" fmla="*/ 1912738 h 280"/>
                <a:gd name="T16" fmla="*/ 3403766 w 130"/>
                <a:gd name="T17" fmla="*/ 2461748 h 280"/>
                <a:gd name="T18" fmla="*/ 2405536 w 130"/>
                <a:gd name="T19" fmla="*/ 3124186 h 280"/>
                <a:gd name="T20" fmla="*/ 3582008 w 130"/>
                <a:gd name="T21" fmla="*/ 3982697 h 280"/>
                <a:gd name="T22" fmla="*/ 2524907 w 130"/>
                <a:gd name="T23" fmla="*/ 4376632 h 280"/>
                <a:gd name="T24" fmla="*/ 2983121 w 130"/>
                <a:gd name="T25" fmla="*/ 5510866 h 280"/>
                <a:gd name="T26" fmla="*/ 1964488 w 130"/>
                <a:gd name="T27" fmla="*/ 5569702 h 280"/>
                <a:gd name="T28" fmla="*/ 2384382 w 130"/>
                <a:gd name="T29" fmla="*/ 7005136 h 280"/>
                <a:gd name="T30" fmla="*/ 1236185 w 130"/>
                <a:gd name="T31" fmla="*/ 6585503 h 280"/>
                <a:gd name="T32" fmla="*/ 1105531 w 130"/>
                <a:gd name="T33" fmla="*/ 7703502 h 280"/>
                <a:gd name="T34" fmla="*/ 0 w 130"/>
                <a:gd name="T35" fmla="*/ 7461904 h 280"/>
                <a:gd name="T36" fmla="*/ 867549 w 130"/>
                <a:gd name="T37" fmla="*/ 8169932 h 280"/>
                <a:gd name="T38" fmla="*/ 1477752 w 130"/>
                <a:gd name="T39" fmla="*/ 6918014 h 280"/>
                <a:gd name="T40" fmla="*/ 2674719 w 130"/>
                <a:gd name="T41" fmla="*/ 7095453 h 280"/>
                <a:gd name="T42" fmla="*/ 2281846 w 130"/>
                <a:gd name="T43" fmla="*/ 5698002 h 280"/>
                <a:gd name="T44" fmla="*/ 3221112 w 130"/>
                <a:gd name="T45" fmla="*/ 5597393 h 280"/>
                <a:gd name="T46" fmla="*/ 2853709 w 130"/>
                <a:gd name="T47" fmla="*/ 4618457 h 280"/>
                <a:gd name="T48" fmla="*/ 3847093 w 130"/>
                <a:gd name="T49" fmla="*/ 4198918 h 280"/>
                <a:gd name="T50" fmla="*/ 2853709 w 130"/>
                <a:gd name="T51" fmla="*/ 3171646 h 2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5" name="Freeform 49">
              <a:extLst>
                <a:ext uri="{FF2B5EF4-FFF2-40B4-BE49-F238E27FC236}">
                  <a16:creationId xmlns:a16="http://schemas.microsoft.com/office/drawing/2014/main" id="{2FB270F6-9D85-B631-F85F-C6CAB6231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" y="1779"/>
              <a:ext cx="389" cy="665"/>
            </a:xfrm>
            <a:custGeom>
              <a:avLst/>
              <a:gdLst>
                <a:gd name="T0" fmla="*/ 4153433 w 165"/>
                <a:gd name="T1" fmla="*/ 8014719 h 282"/>
                <a:gd name="T2" fmla="*/ 3825195 w 165"/>
                <a:gd name="T3" fmla="*/ 6747312 h 282"/>
                <a:gd name="T4" fmla="*/ 2827742 w 165"/>
                <a:gd name="T5" fmla="*/ 7513444 h 282"/>
                <a:gd name="T6" fmla="*/ 2562409 w 165"/>
                <a:gd name="T7" fmla="*/ 6656530 h 282"/>
                <a:gd name="T8" fmla="*/ 1761739 w 165"/>
                <a:gd name="T9" fmla="*/ 6981686 h 282"/>
                <a:gd name="T10" fmla="*/ 2328542 w 165"/>
                <a:gd name="T11" fmla="*/ 5791221 h 282"/>
                <a:gd name="T12" fmla="*/ 800654 w 165"/>
                <a:gd name="T13" fmla="*/ 5380744 h 282"/>
                <a:gd name="T14" fmla="*/ 1448858 w 165"/>
                <a:gd name="T15" fmla="*/ 4552698 h 282"/>
                <a:gd name="T16" fmla="*/ 351354 w 165"/>
                <a:gd name="T17" fmla="*/ 3222609 h 282"/>
                <a:gd name="T18" fmla="*/ 1325778 w 165"/>
                <a:gd name="T19" fmla="*/ 2548355 h 282"/>
                <a:gd name="T20" fmla="*/ 562348 w 165"/>
                <a:gd name="T21" fmla="*/ 1680087 h 282"/>
                <a:gd name="T22" fmla="*/ 1300722 w 165"/>
                <a:gd name="T23" fmla="*/ 1238463 h 282"/>
                <a:gd name="T24" fmla="*/ 1039182 w 165"/>
                <a:gd name="T25" fmla="*/ 501276 h 282"/>
                <a:gd name="T26" fmla="*/ 1448858 w 165"/>
                <a:gd name="T27" fmla="*/ 414776 h 282"/>
                <a:gd name="T28" fmla="*/ 1501104 w 165"/>
                <a:gd name="T29" fmla="*/ 325161 h 282"/>
                <a:gd name="T30" fmla="*/ 848421 w 165"/>
                <a:gd name="T31" fmla="*/ 388096 h 282"/>
                <a:gd name="T32" fmla="*/ 1039182 w 165"/>
                <a:gd name="T33" fmla="*/ 1089258 h 282"/>
                <a:gd name="T34" fmla="*/ 323518 w 165"/>
                <a:gd name="T35" fmla="*/ 1653240 h 282"/>
                <a:gd name="T36" fmla="*/ 800654 w 165"/>
                <a:gd name="T37" fmla="*/ 2455826 h 282"/>
                <a:gd name="T38" fmla="*/ 89798 w 165"/>
                <a:gd name="T39" fmla="*/ 3312723 h 282"/>
                <a:gd name="T40" fmla="*/ 1039182 w 165"/>
                <a:gd name="T41" fmla="*/ 4552698 h 282"/>
                <a:gd name="T42" fmla="*/ 499113 w 165"/>
                <a:gd name="T43" fmla="*/ 5504563 h 282"/>
                <a:gd name="T44" fmla="*/ 1973482 w 165"/>
                <a:gd name="T45" fmla="*/ 6030413 h 282"/>
                <a:gd name="T46" fmla="*/ 1473640 w 165"/>
                <a:gd name="T47" fmla="*/ 7098677 h 282"/>
                <a:gd name="T48" fmla="*/ 2328542 w 165"/>
                <a:gd name="T49" fmla="*/ 7121332 h 282"/>
                <a:gd name="T50" fmla="*/ 2716220 w 165"/>
                <a:gd name="T51" fmla="*/ 7838600 h 282"/>
                <a:gd name="T52" fmla="*/ 3649497 w 165"/>
                <a:gd name="T53" fmla="*/ 7121332 h 282"/>
                <a:gd name="T54" fmla="*/ 4189860 w 165"/>
                <a:gd name="T55" fmla="*/ 8226696 h 282"/>
                <a:gd name="T56" fmla="*/ 4864650 w 165"/>
                <a:gd name="T57" fmla="*/ 7360524 h 282"/>
                <a:gd name="T58" fmla="*/ 4153433 w 165"/>
                <a:gd name="T59" fmla="*/ 8014719 h 28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06" name="Group 171">
            <a:extLst>
              <a:ext uri="{FF2B5EF4-FFF2-40B4-BE49-F238E27FC236}">
                <a16:creationId xmlns:a16="http://schemas.microsoft.com/office/drawing/2014/main" id="{463F9449-257A-D262-3DBB-DA5EE3277CDF}"/>
              </a:ext>
            </a:extLst>
          </p:cNvPr>
          <p:cNvGrpSpPr>
            <a:grpSpLocks/>
          </p:cNvGrpSpPr>
          <p:nvPr/>
        </p:nvGrpSpPr>
        <p:grpSpPr bwMode="auto">
          <a:xfrm rot="1576354">
            <a:off x="11125200" y="2895600"/>
            <a:ext cx="1030288" cy="1169988"/>
            <a:chOff x="11036616" y="1071278"/>
            <a:chExt cx="1030189" cy="1170315"/>
          </a:xfrm>
        </p:grpSpPr>
        <p:sp>
          <p:nvSpPr>
            <p:cNvPr id="107" name="Freeform 28">
              <a:extLst>
                <a:ext uri="{FF2B5EF4-FFF2-40B4-BE49-F238E27FC236}">
                  <a16:creationId xmlns:a16="http://schemas.microsoft.com/office/drawing/2014/main" id="{CF5EAC36-100A-65AB-D1E5-46914E82E07A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034338" y="1069692"/>
              <a:ext cx="1030189" cy="1092505"/>
            </a:xfrm>
            <a:custGeom>
              <a:avLst/>
              <a:gdLst>
                <a:gd name="T0" fmla="*/ 2147483647 w 493"/>
                <a:gd name="T1" fmla="*/ 2147483647 h 523"/>
                <a:gd name="T2" fmla="*/ 2147483647 w 493"/>
                <a:gd name="T3" fmla="*/ 2147483647 h 523"/>
                <a:gd name="T4" fmla="*/ 2147483647 w 493"/>
                <a:gd name="T5" fmla="*/ 2147483647 h 523"/>
                <a:gd name="T6" fmla="*/ 2147483647 w 493"/>
                <a:gd name="T7" fmla="*/ 2147483647 h 523"/>
                <a:gd name="T8" fmla="*/ 2147483647 w 493"/>
                <a:gd name="T9" fmla="*/ 2147483647 h 523"/>
                <a:gd name="T10" fmla="*/ 2147483647 w 493"/>
                <a:gd name="T11" fmla="*/ 0 h 523"/>
                <a:gd name="T12" fmla="*/ 2147483647 w 493"/>
                <a:gd name="T13" fmla="*/ 2147483647 h 523"/>
                <a:gd name="T14" fmla="*/ 2147483647 w 493"/>
                <a:gd name="T15" fmla="*/ 2147483647 h 523"/>
                <a:gd name="T16" fmla="*/ 2147483647 w 493"/>
                <a:gd name="T17" fmla="*/ 2147483647 h 523"/>
                <a:gd name="T18" fmla="*/ 2147483647 w 493"/>
                <a:gd name="T19" fmla="*/ 2147483647 h 523"/>
                <a:gd name="T20" fmla="*/ 2147483647 w 493"/>
                <a:gd name="T21" fmla="*/ 2147483647 h 5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8" name="Freeform 29">
              <a:extLst>
                <a:ext uri="{FF2B5EF4-FFF2-40B4-BE49-F238E27FC236}">
                  <a16:creationId xmlns:a16="http://schemas.microsoft.com/office/drawing/2014/main" id="{CB2AA419-8BA8-67DB-D311-243C5F49C400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109552" y="1135608"/>
              <a:ext cx="873041" cy="886073"/>
            </a:xfrm>
            <a:custGeom>
              <a:avLst/>
              <a:gdLst>
                <a:gd name="T0" fmla="*/ 2147483647 w 418"/>
                <a:gd name="T1" fmla="*/ 2147483647 h 424"/>
                <a:gd name="T2" fmla="*/ 2147483647 w 418"/>
                <a:gd name="T3" fmla="*/ 2147483647 h 424"/>
                <a:gd name="T4" fmla="*/ 2147483647 w 418"/>
                <a:gd name="T5" fmla="*/ 2147483647 h 424"/>
                <a:gd name="T6" fmla="*/ 2147483647 w 418"/>
                <a:gd name="T7" fmla="*/ 2147483647 h 424"/>
                <a:gd name="T8" fmla="*/ 2147483647 w 418"/>
                <a:gd name="T9" fmla="*/ 2147483647 h 424"/>
                <a:gd name="T10" fmla="*/ 2147483647 w 418"/>
                <a:gd name="T11" fmla="*/ 0 h 424"/>
                <a:gd name="T12" fmla="*/ 2147483647 w 418"/>
                <a:gd name="T13" fmla="*/ 2147483647 h 424"/>
                <a:gd name="T14" fmla="*/ 2147483647 w 418"/>
                <a:gd name="T15" fmla="*/ 2147483647 h 424"/>
                <a:gd name="T16" fmla="*/ 2147483647 w 418"/>
                <a:gd name="T17" fmla="*/ 2147483647 h 424"/>
                <a:gd name="T18" fmla="*/ 2147483647 w 418"/>
                <a:gd name="T19" fmla="*/ 2147483647 h 424"/>
                <a:gd name="T20" fmla="*/ 2147483647 w 418"/>
                <a:gd name="T21" fmla="*/ 2147483647 h 424"/>
                <a:gd name="T22" fmla="*/ 2147483647 w 418"/>
                <a:gd name="T23" fmla="*/ 2147483647 h 424"/>
                <a:gd name="T24" fmla="*/ 2147483647 w 418"/>
                <a:gd name="T25" fmla="*/ 2147483647 h 4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9" name="Freeform 30">
              <a:extLst>
                <a:ext uri="{FF2B5EF4-FFF2-40B4-BE49-F238E27FC236}">
                  <a16:creationId xmlns:a16="http://schemas.microsoft.com/office/drawing/2014/main" id="{957351E7-D99F-7BA3-807F-7A6555D36646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482576" y="1368985"/>
              <a:ext cx="144448" cy="616122"/>
            </a:xfrm>
            <a:custGeom>
              <a:avLst/>
              <a:gdLst>
                <a:gd name="T0" fmla="*/ 2147483647 w 69"/>
                <a:gd name="T1" fmla="*/ 2147483647 h 295"/>
                <a:gd name="T2" fmla="*/ 2147483647 w 69"/>
                <a:gd name="T3" fmla="*/ 0 h 295"/>
                <a:gd name="T4" fmla="*/ 2147483647 w 69"/>
                <a:gd name="T5" fmla="*/ 2147483647 h 2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10" name="Freeform 31">
              <a:extLst>
                <a:ext uri="{FF2B5EF4-FFF2-40B4-BE49-F238E27FC236}">
                  <a16:creationId xmlns:a16="http://schemas.microsoft.com/office/drawing/2014/main" id="{AA249F42-D282-0210-7297-E174931C4269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274154" y="1606242"/>
              <a:ext cx="279373" cy="298533"/>
            </a:xfrm>
            <a:custGeom>
              <a:avLst/>
              <a:gdLst>
                <a:gd name="T0" fmla="*/ 2147483647 w 134"/>
                <a:gd name="T1" fmla="*/ 2147483647 h 143"/>
                <a:gd name="T2" fmla="*/ 0 w 134"/>
                <a:gd name="T3" fmla="*/ 0 h 143"/>
                <a:gd name="T4" fmla="*/ 2147483647 w 134"/>
                <a:gd name="T5" fmla="*/ 2147483647 h 1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11" name="Freeform 32">
              <a:extLst>
                <a:ext uri="{FF2B5EF4-FFF2-40B4-BE49-F238E27FC236}">
                  <a16:creationId xmlns:a16="http://schemas.microsoft.com/office/drawing/2014/main" id="{0CDBC95F-2E40-2703-BF6A-3B89C12A7138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404468" y="1942317"/>
              <a:ext cx="242865" cy="84162"/>
            </a:xfrm>
            <a:custGeom>
              <a:avLst/>
              <a:gdLst>
                <a:gd name="T0" fmla="*/ 2147483647 w 117"/>
                <a:gd name="T1" fmla="*/ 2147483647 h 40"/>
                <a:gd name="T2" fmla="*/ 0 w 117"/>
                <a:gd name="T3" fmla="*/ 0 h 40"/>
                <a:gd name="T4" fmla="*/ 2147483647 w 117"/>
                <a:gd name="T5" fmla="*/ 2147483647 h 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12" name="Freeform 33">
              <a:extLst>
                <a:ext uri="{FF2B5EF4-FFF2-40B4-BE49-F238E27FC236}">
                  <a16:creationId xmlns:a16="http://schemas.microsoft.com/office/drawing/2014/main" id="{62698A9F-D56A-9FBD-1B6B-2D71825B62C0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615859" y="1561332"/>
              <a:ext cx="342867" cy="230251"/>
            </a:xfrm>
            <a:custGeom>
              <a:avLst/>
              <a:gdLst>
                <a:gd name="T0" fmla="*/ 0 w 164"/>
                <a:gd name="T1" fmla="*/ 2147483647 h 110"/>
                <a:gd name="T2" fmla="*/ 2147483647 w 164"/>
                <a:gd name="T3" fmla="*/ 0 h 110"/>
                <a:gd name="T4" fmla="*/ 0 w 164"/>
                <a:gd name="T5" fmla="*/ 2147483647 h 1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BAEF960A-9B77-29EC-2675-0BBADC4D4E50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674804" y="1820328"/>
              <a:ext cx="330168" cy="104804"/>
            </a:xfrm>
            <a:custGeom>
              <a:avLst/>
              <a:gdLst>
                <a:gd name="T0" fmla="*/ 0 w 158"/>
                <a:gd name="T1" fmla="*/ 2147483647 h 50"/>
                <a:gd name="T2" fmla="*/ 2147483647 w 158"/>
                <a:gd name="T3" fmla="*/ 0 h 50"/>
                <a:gd name="T4" fmla="*/ 0 w 158"/>
                <a:gd name="T5" fmla="*/ 2147483647 h 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F4621B96-5EC4-5ECD-04BA-E4E692FD57F3}"/>
                </a:ext>
              </a:extLst>
            </p:cNvPr>
            <p:cNvSpPr>
              <a:spLocks/>
            </p:cNvSpPr>
            <p:nvPr/>
          </p:nvSpPr>
          <p:spPr bwMode="auto">
            <a:xfrm rot="-1200454">
              <a:off x="11578203" y="2024715"/>
              <a:ext cx="165084" cy="211197"/>
            </a:xfrm>
            <a:custGeom>
              <a:avLst/>
              <a:gdLst>
                <a:gd name="T0" fmla="*/ 2147483647 w 79"/>
                <a:gd name="T1" fmla="*/ 2147483647 h 101"/>
                <a:gd name="T2" fmla="*/ 2147483647 w 79"/>
                <a:gd name="T3" fmla="*/ 2147483647 h 101"/>
                <a:gd name="T4" fmla="*/ 0 w 79"/>
                <a:gd name="T5" fmla="*/ 2147483647 h 101"/>
                <a:gd name="T6" fmla="*/ 2147483647 w 79"/>
                <a:gd name="T7" fmla="*/ 2147483647 h 101"/>
                <a:gd name="T8" fmla="*/ 2147483647 w 79"/>
                <a:gd name="T9" fmla="*/ 0 h 101"/>
                <a:gd name="T10" fmla="*/ 2147483647 w 79"/>
                <a:gd name="T11" fmla="*/ 2147483647 h 101"/>
                <a:gd name="T12" fmla="*/ 2147483647 w 79"/>
                <a:gd name="T13" fmla="*/ 2147483647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15" name="Freeform 8">
            <a:extLst>
              <a:ext uri="{FF2B5EF4-FFF2-40B4-BE49-F238E27FC236}">
                <a16:creationId xmlns:a16="http://schemas.microsoft.com/office/drawing/2014/main" id="{B924A5DA-63FB-E1F6-1C28-AFE6DCDC2462}"/>
              </a:ext>
            </a:extLst>
          </p:cNvPr>
          <p:cNvSpPr>
            <a:spLocks/>
          </p:cNvSpPr>
          <p:nvPr/>
        </p:nvSpPr>
        <p:spPr bwMode="auto">
          <a:xfrm>
            <a:off x="4043363" y="5351463"/>
            <a:ext cx="349250" cy="223837"/>
          </a:xfrm>
          <a:custGeom>
            <a:avLst/>
            <a:gdLst>
              <a:gd name="T0" fmla="*/ 0 w 93"/>
              <a:gd name="T1" fmla="*/ 2147483647 h 60"/>
              <a:gd name="T2" fmla="*/ 2147483647 w 93"/>
              <a:gd name="T3" fmla="*/ 2147483647 h 60"/>
              <a:gd name="T4" fmla="*/ 2147483647 w 93"/>
              <a:gd name="T5" fmla="*/ 2147483647 h 60"/>
              <a:gd name="T6" fmla="*/ 2147483647 w 93"/>
              <a:gd name="T7" fmla="*/ 0 h 60"/>
              <a:gd name="T8" fmla="*/ 0 w 93"/>
              <a:gd name="T9" fmla="*/ 2147483647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VN"/>
          </a:p>
        </p:txBody>
      </p:sp>
      <p:sp>
        <p:nvSpPr>
          <p:cNvPr id="116" name="Freeform 115">
            <a:extLst>
              <a:ext uri="{FF2B5EF4-FFF2-40B4-BE49-F238E27FC236}">
                <a16:creationId xmlns:a16="http://schemas.microsoft.com/office/drawing/2014/main" id="{3DDC935B-D1E0-D9B1-E9B0-D72BDF829C50}"/>
              </a:ext>
            </a:extLst>
          </p:cNvPr>
          <p:cNvSpPr/>
          <p:nvPr/>
        </p:nvSpPr>
        <p:spPr>
          <a:xfrm>
            <a:off x="-28575" y="3533775"/>
            <a:ext cx="12139613" cy="3030538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grpSp>
        <p:nvGrpSpPr>
          <p:cNvPr id="117" name="Group 182">
            <a:extLst>
              <a:ext uri="{FF2B5EF4-FFF2-40B4-BE49-F238E27FC236}">
                <a16:creationId xmlns:a16="http://schemas.microsoft.com/office/drawing/2014/main" id="{0E0519A9-EC4C-6C44-99F8-C5E2ECD6004B}"/>
              </a:ext>
            </a:extLst>
          </p:cNvPr>
          <p:cNvGrpSpPr>
            <a:grpSpLocks/>
          </p:cNvGrpSpPr>
          <p:nvPr/>
        </p:nvGrpSpPr>
        <p:grpSpPr bwMode="auto">
          <a:xfrm rot="198573">
            <a:off x="1198563" y="2684463"/>
            <a:ext cx="2155825" cy="1685925"/>
            <a:chOff x="1175948" y="2708421"/>
            <a:chExt cx="2159248" cy="1690131"/>
          </a:xfrm>
        </p:grpSpPr>
        <p:sp>
          <p:nvSpPr>
            <p:cNvPr id="118" name="Freeform 324">
              <a:extLst>
                <a:ext uri="{FF2B5EF4-FFF2-40B4-BE49-F238E27FC236}">
                  <a16:creationId xmlns:a16="http://schemas.microsoft.com/office/drawing/2014/main" id="{34100168-0810-35F9-70EA-89850C3862E4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2663205" y="3669691"/>
              <a:ext cx="639188" cy="572926"/>
            </a:xfrm>
            <a:custGeom>
              <a:avLst/>
              <a:gdLst>
                <a:gd name="T0" fmla="*/ 0 w 157"/>
                <a:gd name="T1" fmla="*/ 2147483647 h 141"/>
                <a:gd name="T2" fmla="*/ 2147483647 w 157"/>
                <a:gd name="T3" fmla="*/ 2147483647 h 141"/>
                <a:gd name="T4" fmla="*/ 2147483647 w 157"/>
                <a:gd name="T5" fmla="*/ 2147483647 h 141"/>
                <a:gd name="T6" fmla="*/ 2147483647 w 157"/>
                <a:gd name="T7" fmla="*/ 2147483647 h 141"/>
                <a:gd name="T8" fmla="*/ 2147483647 w 157"/>
                <a:gd name="T9" fmla="*/ 2147483647 h 141"/>
                <a:gd name="T10" fmla="*/ 0 w 157"/>
                <a:gd name="T11" fmla="*/ 2147483647 h 141"/>
                <a:gd name="T12" fmla="*/ 0 w 157"/>
                <a:gd name="T13" fmla="*/ 214748364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19" name="Freeform 325">
              <a:extLst>
                <a:ext uri="{FF2B5EF4-FFF2-40B4-BE49-F238E27FC236}">
                  <a16:creationId xmlns:a16="http://schemas.microsoft.com/office/drawing/2014/main" id="{11D8D6B9-1610-6407-2CE8-E35B6DCF4048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189822" y="2781959"/>
              <a:ext cx="1833293" cy="1150626"/>
            </a:xfrm>
            <a:custGeom>
              <a:avLst/>
              <a:gdLst>
                <a:gd name="T0" fmla="*/ 2147483647 w 451"/>
                <a:gd name="T1" fmla="*/ 2147483647 h 283"/>
                <a:gd name="T2" fmla="*/ 2147483647 w 451"/>
                <a:gd name="T3" fmla="*/ 2147483647 h 283"/>
                <a:gd name="T4" fmla="*/ 2147483647 w 451"/>
                <a:gd name="T5" fmla="*/ 2147483647 h 283"/>
                <a:gd name="T6" fmla="*/ 2147483647 w 451"/>
                <a:gd name="T7" fmla="*/ 2147483647 h 283"/>
                <a:gd name="T8" fmla="*/ 2147483647 w 451"/>
                <a:gd name="T9" fmla="*/ 2147483647 h 283"/>
                <a:gd name="T10" fmla="*/ 2147483647 w 451"/>
                <a:gd name="T11" fmla="*/ 2147483647 h 283"/>
                <a:gd name="T12" fmla="*/ 2147483647 w 451"/>
                <a:gd name="T13" fmla="*/ 2147483647 h 283"/>
                <a:gd name="T14" fmla="*/ 2147483647 w 451"/>
                <a:gd name="T15" fmla="*/ 2147483647 h 283"/>
                <a:gd name="T16" fmla="*/ 2147483647 w 451"/>
                <a:gd name="T17" fmla="*/ 2147483647 h 283"/>
                <a:gd name="T18" fmla="*/ 2147483647 w 451"/>
                <a:gd name="T19" fmla="*/ 2147483647 h 2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20" name="Freeform 326">
              <a:extLst>
                <a:ext uri="{FF2B5EF4-FFF2-40B4-BE49-F238E27FC236}">
                  <a16:creationId xmlns:a16="http://schemas.microsoft.com/office/drawing/2014/main" id="{B4A97EA5-59A3-83EB-695C-687403EA5739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2715405" y="3179233"/>
              <a:ext cx="292564" cy="448792"/>
            </a:xfrm>
            <a:custGeom>
              <a:avLst/>
              <a:gdLst>
                <a:gd name="T0" fmla="*/ 2147483647 w 72"/>
                <a:gd name="T1" fmla="*/ 2147483647 h 110"/>
                <a:gd name="T2" fmla="*/ 2147483647 w 72"/>
                <a:gd name="T3" fmla="*/ 2147483647 h 110"/>
                <a:gd name="T4" fmla="*/ 0 w 72"/>
                <a:gd name="T5" fmla="*/ 2147483647 h 110"/>
                <a:gd name="T6" fmla="*/ 2147483647 w 72"/>
                <a:gd name="T7" fmla="*/ 2147483647 h 110"/>
                <a:gd name="T8" fmla="*/ 2147483647 w 72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21" name="Freeform 327">
              <a:extLst>
                <a:ext uri="{FF2B5EF4-FFF2-40B4-BE49-F238E27FC236}">
                  <a16:creationId xmlns:a16="http://schemas.microsoft.com/office/drawing/2014/main" id="{C815EA72-787A-5518-5FFB-B3F529841142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353507" y="2837602"/>
              <a:ext cx="1106654" cy="496536"/>
            </a:xfrm>
            <a:custGeom>
              <a:avLst/>
              <a:gdLst>
                <a:gd name="T0" fmla="*/ 2147483647 w 272"/>
                <a:gd name="T1" fmla="*/ 0 h 122"/>
                <a:gd name="T2" fmla="*/ 2147483647 w 272"/>
                <a:gd name="T3" fmla="*/ 2147483647 h 122"/>
                <a:gd name="T4" fmla="*/ 2147483647 w 272"/>
                <a:gd name="T5" fmla="*/ 2147483647 h 122"/>
                <a:gd name="T6" fmla="*/ 2147483647 w 272"/>
                <a:gd name="T7" fmla="*/ 2147483647 h 122"/>
                <a:gd name="T8" fmla="*/ 2147483647 w 272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22" name="Freeform 328">
              <a:extLst>
                <a:ext uri="{FF2B5EF4-FFF2-40B4-BE49-F238E27FC236}">
                  <a16:creationId xmlns:a16="http://schemas.microsoft.com/office/drawing/2014/main" id="{4719DC3D-00E1-0653-FDCD-99A16F7536B7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625914" y="2799920"/>
              <a:ext cx="44521" cy="439243"/>
            </a:xfrm>
            <a:custGeom>
              <a:avLst/>
              <a:gdLst>
                <a:gd name="T0" fmla="*/ 0 w 26"/>
                <a:gd name="T1" fmla="*/ 2147483647 h 255"/>
                <a:gd name="T2" fmla="*/ 2147483647 w 26"/>
                <a:gd name="T3" fmla="*/ 2147483647 h 255"/>
                <a:gd name="T4" fmla="*/ 2147483647 w 26"/>
                <a:gd name="T5" fmla="*/ 2147483647 h 255"/>
                <a:gd name="T6" fmla="*/ 2147483647 w 26"/>
                <a:gd name="T7" fmla="*/ 0 h 255"/>
                <a:gd name="T8" fmla="*/ 0 w 26"/>
                <a:gd name="T9" fmla="*/ 2147483647 h 255"/>
                <a:gd name="T10" fmla="*/ 0 w 26"/>
                <a:gd name="T11" fmla="*/ 2147483647 h 255"/>
                <a:gd name="T12" fmla="*/ 0 w 26"/>
                <a:gd name="T13" fmla="*/ 2147483647 h 2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23" name="Freeform 329">
              <a:extLst>
                <a:ext uri="{FF2B5EF4-FFF2-40B4-BE49-F238E27FC236}">
                  <a16:creationId xmlns:a16="http://schemas.microsoft.com/office/drawing/2014/main" id="{E0B38BBF-E1D5-B0DA-4555-0160061556DA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898195" y="2883131"/>
              <a:ext cx="39751" cy="436060"/>
            </a:xfrm>
            <a:custGeom>
              <a:avLst/>
              <a:gdLst>
                <a:gd name="T0" fmla="*/ 0 w 23"/>
                <a:gd name="T1" fmla="*/ 2147483647 h 253"/>
                <a:gd name="T2" fmla="*/ 2147483647 w 23"/>
                <a:gd name="T3" fmla="*/ 2147483647 h 253"/>
                <a:gd name="T4" fmla="*/ 2147483647 w 23"/>
                <a:gd name="T5" fmla="*/ 2147483647 h 253"/>
                <a:gd name="T6" fmla="*/ 2147483647 w 23"/>
                <a:gd name="T7" fmla="*/ 0 h 253"/>
                <a:gd name="T8" fmla="*/ 0 w 23"/>
                <a:gd name="T9" fmla="*/ 2147483647 h 253"/>
                <a:gd name="T10" fmla="*/ 0 w 23"/>
                <a:gd name="T11" fmla="*/ 2147483647 h 253"/>
                <a:gd name="T12" fmla="*/ 0 w 23"/>
                <a:gd name="T13" fmla="*/ 2147483647 h 2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24" name="Freeform 330">
              <a:extLst>
                <a:ext uri="{FF2B5EF4-FFF2-40B4-BE49-F238E27FC236}">
                  <a16:creationId xmlns:a16="http://schemas.microsoft.com/office/drawing/2014/main" id="{E82FB760-611B-6B3F-ACD2-6CC74A20CD49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2137895" y="2950422"/>
              <a:ext cx="44521" cy="439243"/>
            </a:xfrm>
            <a:custGeom>
              <a:avLst/>
              <a:gdLst>
                <a:gd name="T0" fmla="*/ 0 w 26"/>
                <a:gd name="T1" fmla="*/ 2147483647 h 255"/>
                <a:gd name="T2" fmla="*/ 2147483647 w 26"/>
                <a:gd name="T3" fmla="*/ 2147483647 h 255"/>
                <a:gd name="T4" fmla="*/ 2147483647 w 26"/>
                <a:gd name="T5" fmla="*/ 2147483647 h 255"/>
                <a:gd name="T6" fmla="*/ 2147483647 w 26"/>
                <a:gd name="T7" fmla="*/ 0 h 255"/>
                <a:gd name="T8" fmla="*/ 0 w 26"/>
                <a:gd name="T9" fmla="*/ 2147483647 h 255"/>
                <a:gd name="T10" fmla="*/ 0 w 26"/>
                <a:gd name="T11" fmla="*/ 2147483647 h 255"/>
                <a:gd name="T12" fmla="*/ 0 w 26"/>
                <a:gd name="T13" fmla="*/ 2147483647 h 2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25" name="Freeform 331">
              <a:extLst>
                <a:ext uri="{FF2B5EF4-FFF2-40B4-BE49-F238E27FC236}">
                  <a16:creationId xmlns:a16="http://schemas.microsoft.com/office/drawing/2014/main" id="{EEFFC650-8994-95D0-D63B-33F4E7DD9F53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341164" y="3490625"/>
              <a:ext cx="489726" cy="490170"/>
            </a:xfrm>
            <a:custGeom>
              <a:avLst/>
              <a:gdLst>
                <a:gd name="T0" fmla="*/ 2147483647 w 121"/>
                <a:gd name="T1" fmla="*/ 2147483647 h 121"/>
                <a:gd name="T2" fmla="*/ 2147483647 w 121"/>
                <a:gd name="T3" fmla="*/ 2147483647 h 121"/>
                <a:gd name="T4" fmla="*/ 2147483647 w 121"/>
                <a:gd name="T5" fmla="*/ 2147483647 h 121"/>
                <a:gd name="T6" fmla="*/ 2147483647 w 121"/>
                <a:gd name="T7" fmla="*/ 2147483647 h 121"/>
                <a:gd name="T8" fmla="*/ 2147483647 w 121"/>
                <a:gd name="T9" fmla="*/ 2147483647 h 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26" name="Freeform 332">
              <a:extLst>
                <a:ext uri="{FF2B5EF4-FFF2-40B4-BE49-F238E27FC236}">
                  <a16:creationId xmlns:a16="http://schemas.microsoft.com/office/drawing/2014/main" id="{29A694BB-64EA-03A7-8ACB-64108BF4FE57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2460533" y="3896015"/>
              <a:ext cx="492906" cy="496536"/>
            </a:xfrm>
            <a:custGeom>
              <a:avLst/>
              <a:gdLst>
                <a:gd name="T0" fmla="*/ 2147483647 w 121"/>
                <a:gd name="T1" fmla="*/ 2147483647 h 122"/>
                <a:gd name="T2" fmla="*/ 2147483647 w 121"/>
                <a:gd name="T3" fmla="*/ 2147483647 h 122"/>
                <a:gd name="T4" fmla="*/ 2147483647 w 121"/>
                <a:gd name="T5" fmla="*/ 2147483647 h 122"/>
                <a:gd name="T6" fmla="*/ 2147483647 w 121"/>
                <a:gd name="T7" fmla="*/ 2147483647 h 122"/>
                <a:gd name="T8" fmla="*/ 2147483647 w 121"/>
                <a:gd name="T9" fmla="*/ 2147483647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27" name="Freeform 333">
              <a:extLst>
                <a:ext uri="{FF2B5EF4-FFF2-40B4-BE49-F238E27FC236}">
                  <a16:creationId xmlns:a16="http://schemas.microsoft.com/office/drawing/2014/main" id="{30496B9D-76F7-FB12-9285-707F4DF39DE2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323728" y="3145715"/>
              <a:ext cx="255993" cy="31829"/>
            </a:xfrm>
            <a:custGeom>
              <a:avLst/>
              <a:gdLst>
                <a:gd name="T0" fmla="*/ 2147483647 w 149"/>
                <a:gd name="T1" fmla="*/ 2147483647 h 18"/>
                <a:gd name="T2" fmla="*/ 2147483647 w 149"/>
                <a:gd name="T3" fmla="*/ 2147483647 h 18"/>
                <a:gd name="T4" fmla="*/ 2147483647 w 149"/>
                <a:gd name="T5" fmla="*/ 0 h 18"/>
                <a:gd name="T6" fmla="*/ 0 w 149"/>
                <a:gd name="T7" fmla="*/ 2147483647 h 18"/>
                <a:gd name="T8" fmla="*/ 2147483647 w 149"/>
                <a:gd name="T9" fmla="*/ 2147483647 h 18"/>
                <a:gd name="T10" fmla="*/ 2147483647 w 149"/>
                <a:gd name="T11" fmla="*/ 2147483647 h 18"/>
                <a:gd name="T12" fmla="*/ 2147483647 w 149"/>
                <a:gd name="T13" fmla="*/ 2147483647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28" name="Freeform 334">
              <a:extLst>
                <a:ext uri="{FF2B5EF4-FFF2-40B4-BE49-F238E27FC236}">
                  <a16:creationId xmlns:a16="http://schemas.microsoft.com/office/drawing/2014/main" id="{CBD72E75-24CB-07D1-194A-9CF954A7881A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586248" y="3222843"/>
              <a:ext cx="260763" cy="33420"/>
            </a:xfrm>
            <a:custGeom>
              <a:avLst/>
              <a:gdLst>
                <a:gd name="T0" fmla="*/ 2147483647 w 152"/>
                <a:gd name="T1" fmla="*/ 2147483647 h 19"/>
                <a:gd name="T2" fmla="*/ 2147483647 w 152"/>
                <a:gd name="T3" fmla="*/ 2147483647 h 19"/>
                <a:gd name="T4" fmla="*/ 2147483647 w 152"/>
                <a:gd name="T5" fmla="*/ 0 h 19"/>
                <a:gd name="T6" fmla="*/ 0 w 152"/>
                <a:gd name="T7" fmla="*/ 2147483647 h 19"/>
                <a:gd name="T8" fmla="*/ 2147483647 w 152"/>
                <a:gd name="T9" fmla="*/ 2147483647 h 19"/>
                <a:gd name="T10" fmla="*/ 2147483647 w 152"/>
                <a:gd name="T11" fmla="*/ 2147483647 h 19"/>
                <a:gd name="T12" fmla="*/ 2147483647 w 152"/>
                <a:gd name="T13" fmla="*/ 2147483647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29" name="Freeform 335">
              <a:extLst>
                <a:ext uri="{FF2B5EF4-FFF2-40B4-BE49-F238E27FC236}">
                  <a16:creationId xmlns:a16="http://schemas.microsoft.com/office/drawing/2014/main" id="{15ADAC02-DEEC-F7D0-CEA6-BF9136D84944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853688" y="3306792"/>
              <a:ext cx="240094" cy="27054"/>
            </a:xfrm>
            <a:custGeom>
              <a:avLst/>
              <a:gdLst>
                <a:gd name="T0" fmla="*/ 2147483647 w 139"/>
                <a:gd name="T1" fmla="*/ 2147483647 h 16"/>
                <a:gd name="T2" fmla="*/ 2147483647 w 139"/>
                <a:gd name="T3" fmla="*/ 2147483647 h 16"/>
                <a:gd name="T4" fmla="*/ 2147483647 w 139"/>
                <a:gd name="T5" fmla="*/ 0 h 16"/>
                <a:gd name="T6" fmla="*/ 0 w 139"/>
                <a:gd name="T7" fmla="*/ 2147483647 h 16"/>
                <a:gd name="T8" fmla="*/ 2147483647 w 139"/>
                <a:gd name="T9" fmla="*/ 2147483647 h 16"/>
                <a:gd name="T10" fmla="*/ 2147483647 w 139"/>
                <a:gd name="T11" fmla="*/ 2147483647 h 16"/>
                <a:gd name="T12" fmla="*/ 2147483647 w 139"/>
                <a:gd name="T13" fmla="*/ 2147483647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30" name="Freeform 336">
              <a:extLst>
                <a:ext uri="{FF2B5EF4-FFF2-40B4-BE49-F238E27FC236}">
                  <a16:creationId xmlns:a16="http://schemas.microsoft.com/office/drawing/2014/main" id="{F0D4CECA-DE2D-A90A-8113-C5ADDCCEFA14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2090790" y="3381518"/>
              <a:ext cx="268714" cy="35012"/>
            </a:xfrm>
            <a:custGeom>
              <a:avLst/>
              <a:gdLst>
                <a:gd name="T0" fmla="*/ 2147483647 w 156"/>
                <a:gd name="T1" fmla="*/ 2147483647 h 21"/>
                <a:gd name="T2" fmla="*/ 2147483647 w 156"/>
                <a:gd name="T3" fmla="*/ 2147483647 h 21"/>
                <a:gd name="T4" fmla="*/ 2147483647 w 156"/>
                <a:gd name="T5" fmla="*/ 0 h 21"/>
                <a:gd name="T6" fmla="*/ 0 w 156"/>
                <a:gd name="T7" fmla="*/ 2147483647 h 21"/>
                <a:gd name="T8" fmla="*/ 2147483647 w 156"/>
                <a:gd name="T9" fmla="*/ 2147483647 h 21"/>
                <a:gd name="T10" fmla="*/ 2147483647 w 156"/>
                <a:gd name="T11" fmla="*/ 2147483647 h 21"/>
                <a:gd name="T12" fmla="*/ 2147483647 w 156"/>
                <a:gd name="T13" fmla="*/ 2147483647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31" name="Freeform 337">
              <a:extLst>
                <a:ext uri="{FF2B5EF4-FFF2-40B4-BE49-F238E27FC236}">
                  <a16:creationId xmlns:a16="http://schemas.microsoft.com/office/drawing/2014/main" id="{69EFEE45-3B69-AAC6-D552-1B28E18EE314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2401119" y="3058319"/>
              <a:ext cx="30211" cy="404231"/>
            </a:xfrm>
            <a:custGeom>
              <a:avLst/>
              <a:gdLst>
                <a:gd name="T0" fmla="*/ 2147483647 w 17"/>
                <a:gd name="T1" fmla="*/ 2147483647 h 234"/>
                <a:gd name="T2" fmla="*/ 2147483647 w 17"/>
                <a:gd name="T3" fmla="*/ 0 h 234"/>
                <a:gd name="T4" fmla="*/ 0 w 17"/>
                <a:gd name="T5" fmla="*/ 2147483647 h 234"/>
                <a:gd name="T6" fmla="*/ 2147483647 w 17"/>
                <a:gd name="T7" fmla="*/ 2147483647 h 234"/>
                <a:gd name="T8" fmla="*/ 2147483647 w 17"/>
                <a:gd name="T9" fmla="*/ 2147483647 h 234"/>
                <a:gd name="T10" fmla="*/ 2147483647 w 17"/>
                <a:gd name="T11" fmla="*/ 2147483647 h 234"/>
                <a:gd name="T12" fmla="*/ 2147483647 w 17"/>
                <a:gd name="T13" fmla="*/ 2147483647 h 2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32" name="Freeform 338">
              <a:extLst>
                <a:ext uri="{FF2B5EF4-FFF2-40B4-BE49-F238E27FC236}">
                  <a16:creationId xmlns:a16="http://schemas.microsoft.com/office/drawing/2014/main" id="{23EEEDA0-CD99-C6B6-1160-B7A0C559274E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2132823" y="2963806"/>
              <a:ext cx="31800" cy="402640"/>
            </a:xfrm>
            <a:custGeom>
              <a:avLst/>
              <a:gdLst>
                <a:gd name="T0" fmla="*/ 2147483647 w 19"/>
                <a:gd name="T1" fmla="*/ 2147483647 h 234"/>
                <a:gd name="T2" fmla="*/ 2147483647 w 19"/>
                <a:gd name="T3" fmla="*/ 0 h 234"/>
                <a:gd name="T4" fmla="*/ 0 w 19"/>
                <a:gd name="T5" fmla="*/ 2147483647 h 234"/>
                <a:gd name="T6" fmla="*/ 2147483647 w 19"/>
                <a:gd name="T7" fmla="*/ 2147483647 h 234"/>
                <a:gd name="T8" fmla="*/ 2147483647 w 19"/>
                <a:gd name="T9" fmla="*/ 2147483647 h 234"/>
                <a:gd name="T10" fmla="*/ 2147483647 w 19"/>
                <a:gd name="T11" fmla="*/ 2147483647 h 234"/>
                <a:gd name="T12" fmla="*/ 2147483647 w 19"/>
                <a:gd name="T13" fmla="*/ 2147483647 h 2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33" name="Freeform 339">
              <a:extLst>
                <a:ext uri="{FF2B5EF4-FFF2-40B4-BE49-F238E27FC236}">
                  <a16:creationId xmlns:a16="http://schemas.microsoft.com/office/drawing/2014/main" id="{96AD96BB-9538-AA6E-6A1C-9396C2124163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891118" y="2886933"/>
              <a:ext cx="31800" cy="404231"/>
            </a:xfrm>
            <a:custGeom>
              <a:avLst/>
              <a:gdLst>
                <a:gd name="T0" fmla="*/ 2147483647 w 19"/>
                <a:gd name="T1" fmla="*/ 2147483647 h 234"/>
                <a:gd name="T2" fmla="*/ 2147483647 w 19"/>
                <a:gd name="T3" fmla="*/ 0 h 234"/>
                <a:gd name="T4" fmla="*/ 0 w 19"/>
                <a:gd name="T5" fmla="*/ 2147483647 h 234"/>
                <a:gd name="T6" fmla="*/ 2147483647 w 19"/>
                <a:gd name="T7" fmla="*/ 2147483647 h 234"/>
                <a:gd name="T8" fmla="*/ 2147483647 w 19"/>
                <a:gd name="T9" fmla="*/ 2147483647 h 234"/>
                <a:gd name="T10" fmla="*/ 2147483647 w 19"/>
                <a:gd name="T11" fmla="*/ 2147483647 h 234"/>
                <a:gd name="T12" fmla="*/ 2147483647 w 19"/>
                <a:gd name="T13" fmla="*/ 2147483647 h 2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34" name="Freeform 340">
              <a:extLst>
                <a:ext uri="{FF2B5EF4-FFF2-40B4-BE49-F238E27FC236}">
                  <a16:creationId xmlns:a16="http://schemas.microsoft.com/office/drawing/2014/main" id="{6D79CDF4-8FF0-46FD-0218-BA407AC26D66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622611" y="2816344"/>
              <a:ext cx="33391" cy="402639"/>
            </a:xfrm>
            <a:custGeom>
              <a:avLst/>
              <a:gdLst>
                <a:gd name="T0" fmla="*/ 2147483647 w 19"/>
                <a:gd name="T1" fmla="*/ 2147483647 h 234"/>
                <a:gd name="T2" fmla="*/ 2147483647 w 19"/>
                <a:gd name="T3" fmla="*/ 0 h 234"/>
                <a:gd name="T4" fmla="*/ 0 w 19"/>
                <a:gd name="T5" fmla="*/ 0 h 234"/>
                <a:gd name="T6" fmla="*/ 2147483647 w 19"/>
                <a:gd name="T7" fmla="*/ 2147483647 h 234"/>
                <a:gd name="T8" fmla="*/ 2147483647 w 19"/>
                <a:gd name="T9" fmla="*/ 2147483647 h 234"/>
                <a:gd name="T10" fmla="*/ 2147483647 w 19"/>
                <a:gd name="T11" fmla="*/ 2147483647 h 234"/>
                <a:gd name="T12" fmla="*/ 2147483647 w 19"/>
                <a:gd name="T13" fmla="*/ 2147483647 h 2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35" name="Freeform 341">
              <a:extLst>
                <a:ext uri="{FF2B5EF4-FFF2-40B4-BE49-F238E27FC236}">
                  <a16:creationId xmlns:a16="http://schemas.microsoft.com/office/drawing/2014/main" id="{C61020F2-5256-8A48-5112-D23EAFDB9F40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2674253" y="3610548"/>
              <a:ext cx="276664" cy="36604"/>
            </a:xfrm>
            <a:custGeom>
              <a:avLst/>
              <a:gdLst>
                <a:gd name="T0" fmla="*/ 2147483647 w 160"/>
                <a:gd name="T1" fmla="*/ 2147483647 h 21"/>
                <a:gd name="T2" fmla="*/ 2147483647 w 160"/>
                <a:gd name="T3" fmla="*/ 2147483647 h 21"/>
                <a:gd name="T4" fmla="*/ 2147483647 w 160"/>
                <a:gd name="T5" fmla="*/ 0 h 21"/>
                <a:gd name="T6" fmla="*/ 0 w 160"/>
                <a:gd name="T7" fmla="*/ 2147483647 h 21"/>
                <a:gd name="T8" fmla="*/ 2147483647 w 160"/>
                <a:gd name="T9" fmla="*/ 2147483647 h 21"/>
                <a:gd name="T10" fmla="*/ 2147483647 w 160"/>
                <a:gd name="T11" fmla="*/ 2147483647 h 21"/>
                <a:gd name="T12" fmla="*/ 2147483647 w 160"/>
                <a:gd name="T13" fmla="*/ 2147483647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36" name="Freeform 342">
              <a:extLst>
                <a:ext uri="{FF2B5EF4-FFF2-40B4-BE49-F238E27FC236}">
                  <a16:creationId xmlns:a16="http://schemas.microsoft.com/office/drawing/2014/main" id="{93C2B244-F369-34DB-BC08-BF7CE39DE6C6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175410" y="3368596"/>
              <a:ext cx="1227496" cy="157554"/>
            </a:xfrm>
            <a:custGeom>
              <a:avLst/>
              <a:gdLst>
                <a:gd name="T0" fmla="*/ 0 w 713"/>
                <a:gd name="T1" fmla="*/ 2147483647 h 92"/>
                <a:gd name="T2" fmla="*/ 2147483647 w 713"/>
                <a:gd name="T3" fmla="*/ 0 h 92"/>
                <a:gd name="T4" fmla="*/ 2147483647 w 713"/>
                <a:gd name="T5" fmla="*/ 2147483647 h 92"/>
                <a:gd name="T6" fmla="*/ 0 w 713"/>
                <a:gd name="T7" fmla="*/ 2147483647 h 92"/>
                <a:gd name="T8" fmla="*/ 0 w 713"/>
                <a:gd name="T9" fmla="*/ 2147483647 h 92"/>
                <a:gd name="T10" fmla="*/ 0 w 713"/>
                <a:gd name="T11" fmla="*/ 2147483647 h 92"/>
                <a:gd name="T12" fmla="*/ 0 w 713"/>
                <a:gd name="T13" fmla="*/ 2147483647 h 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37" name="Freeform 343">
              <a:extLst>
                <a:ext uri="{FF2B5EF4-FFF2-40B4-BE49-F238E27FC236}">
                  <a16:creationId xmlns:a16="http://schemas.microsoft.com/office/drawing/2014/main" id="{E5F766B3-3B3C-93A3-E743-9365F8805416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2524280" y="3814888"/>
              <a:ext cx="788650" cy="100263"/>
            </a:xfrm>
            <a:custGeom>
              <a:avLst/>
              <a:gdLst>
                <a:gd name="T0" fmla="*/ 0 w 458"/>
                <a:gd name="T1" fmla="*/ 2147483647 h 59"/>
                <a:gd name="T2" fmla="*/ 2147483647 w 458"/>
                <a:gd name="T3" fmla="*/ 0 h 59"/>
                <a:gd name="T4" fmla="*/ 2147483647 w 458"/>
                <a:gd name="T5" fmla="*/ 2147483647 h 59"/>
                <a:gd name="T6" fmla="*/ 2147483647 w 458"/>
                <a:gd name="T7" fmla="*/ 2147483647 h 59"/>
                <a:gd name="T8" fmla="*/ 0 w 458"/>
                <a:gd name="T9" fmla="*/ 2147483647 h 59"/>
                <a:gd name="T10" fmla="*/ 0 w 458"/>
                <a:gd name="T11" fmla="*/ 2147483647 h 59"/>
                <a:gd name="T12" fmla="*/ 0 w 458"/>
                <a:gd name="T13" fmla="*/ 2147483647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38" name="Freeform 344">
              <a:extLst>
                <a:ext uri="{FF2B5EF4-FFF2-40B4-BE49-F238E27FC236}">
                  <a16:creationId xmlns:a16="http://schemas.microsoft.com/office/drawing/2014/main" id="{706C701A-B8B2-9107-E07F-BD806BDF0609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180047" y="3406979"/>
              <a:ext cx="1211596" cy="76390"/>
            </a:xfrm>
            <a:custGeom>
              <a:avLst/>
              <a:gdLst>
                <a:gd name="T0" fmla="*/ 0 w 704"/>
                <a:gd name="T1" fmla="*/ 2147483647 h 45"/>
                <a:gd name="T2" fmla="*/ 2147483647 w 704"/>
                <a:gd name="T3" fmla="*/ 0 h 45"/>
                <a:gd name="T4" fmla="*/ 2147483647 w 704"/>
                <a:gd name="T5" fmla="*/ 2147483647 h 45"/>
                <a:gd name="T6" fmla="*/ 0 w 704"/>
                <a:gd name="T7" fmla="*/ 2147483647 h 45"/>
                <a:gd name="T8" fmla="*/ 0 w 704"/>
                <a:gd name="T9" fmla="*/ 2147483647 h 45"/>
                <a:gd name="T10" fmla="*/ 0 w 704"/>
                <a:gd name="T11" fmla="*/ 2147483647 h 45"/>
                <a:gd name="T12" fmla="*/ 0 w 704"/>
                <a:gd name="T13" fmla="*/ 2147483647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39" name="Freeform 345">
              <a:extLst>
                <a:ext uri="{FF2B5EF4-FFF2-40B4-BE49-F238E27FC236}">
                  <a16:creationId xmlns:a16="http://schemas.microsoft.com/office/drawing/2014/main" id="{F2628C60-91F8-F7E9-46AD-0C78DAB69E29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238378" y="2700951"/>
              <a:ext cx="726640" cy="875303"/>
            </a:xfrm>
            <a:custGeom>
              <a:avLst/>
              <a:gdLst>
                <a:gd name="T0" fmla="*/ 2147483647 w 179"/>
                <a:gd name="T1" fmla="*/ 2147483647 h 215"/>
                <a:gd name="T2" fmla="*/ 2147483647 w 179"/>
                <a:gd name="T3" fmla="*/ 2147483647 h 215"/>
                <a:gd name="T4" fmla="*/ 2147483647 w 179"/>
                <a:gd name="T5" fmla="*/ 2147483647 h 215"/>
                <a:gd name="T6" fmla="*/ 2147483647 w 179"/>
                <a:gd name="T7" fmla="*/ 2147483647 h 215"/>
                <a:gd name="T8" fmla="*/ 2147483647 w 179"/>
                <a:gd name="T9" fmla="*/ 0 h 215"/>
                <a:gd name="T10" fmla="*/ 2147483647 w 179"/>
                <a:gd name="T11" fmla="*/ 2147483647 h 215"/>
                <a:gd name="T12" fmla="*/ 2147483647 w 179"/>
                <a:gd name="T13" fmla="*/ 2147483647 h 215"/>
                <a:gd name="T14" fmla="*/ 2147483647 w 179"/>
                <a:gd name="T15" fmla="*/ 2147483647 h 21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40" name="Freeform 346">
              <a:extLst>
                <a:ext uri="{FF2B5EF4-FFF2-40B4-BE49-F238E27FC236}">
                  <a16:creationId xmlns:a16="http://schemas.microsoft.com/office/drawing/2014/main" id="{6FD3E431-1B3C-73F3-FB32-4357DAAFB84C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2525923" y="3848584"/>
              <a:ext cx="775930" cy="35012"/>
            </a:xfrm>
            <a:custGeom>
              <a:avLst/>
              <a:gdLst>
                <a:gd name="T0" fmla="*/ 2147483647 w 451"/>
                <a:gd name="T1" fmla="*/ 2147483647 h 21"/>
                <a:gd name="T2" fmla="*/ 2147483647 w 451"/>
                <a:gd name="T3" fmla="*/ 0 h 21"/>
                <a:gd name="T4" fmla="*/ 2147483647 w 451"/>
                <a:gd name="T5" fmla="*/ 2147483647 h 21"/>
                <a:gd name="T6" fmla="*/ 0 w 451"/>
                <a:gd name="T7" fmla="*/ 2147483647 h 21"/>
                <a:gd name="T8" fmla="*/ 2147483647 w 451"/>
                <a:gd name="T9" fmla="*/ 2147483647 h 21"/>
                <a:gd name="T10" fmla="*/ 2147483647 w 451"/>
                <a:gd name="T11" fmla="*/ 2147483647 h 21"/>
                <a:gd name="T12" fmla="*/ 2147483647 w 451"/>
                <a:gd name="T13" fmla="*/ 2147483647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41" name="Freeform 347">
              <a:extLst>
                <a:ext uri="{FF2B5EF4-FFF2-40B4-BE49-F238E27FC236}">
                  <a16:creationId xmlns:a16="http://schemas.microsoft.com/office/drawing/2014/main" id="{FFD663C2-0BB8-336D-0C57-A794FD559E05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2353541" y="3076504"/>
              <a:ext cx="284613" cy="973974"/>
            </a:xfrm>
            <a:custGeom>
              <a:avLst/>
              <a:gdLst>
                <a:gd name="T0" fmla="*/ 2147483647 w 165"/>
                <a:gd name="T1" fmla="*/ 0 h 565"/>
                <a:gd name="T2" fmla="*/ 2147483647 w 165"/>
                <a:gd name="T3" fmla="*/ 2147483647 h 565"/>
                <a:gd name="T4" fmla="*/ 2147483647 w 165"/>
                <a:gd name="T5" fmla="*/ 2147483647 h 565"/>
                <a:gd name="T6" fmla="*/ 2147483647 w 165"/>
                <a:gd name="T7" fmla="*/ 2147483647 h 565"/>
                <a:gd name="T8" fmla="*/ 2147483647 w 165"/>
                <a:gd name="T9" fmla="*/ 2147483647 h 565"/>
                <a:gd name="T10" fmla="*/ 2147483647 w 165"/>
                <a:gd name="T11" fmla="*/ 2147483647 h 565"/>
                <a:gd name="T12" fmla="*/ 2147483647 w 165"/>
                <a:gd name="T13" fmla="*/ 2147483647 h 565"/>
                <a:gd name="T14" fmla="*/ 2147483647 w 165"/>
                <a:gd name="T15" fmla="*/ 2147483647 h 565"/>
                <a:gd name="T16" fmla="*/ 2147483647 w 165"/>
                <a:gd name="T17" fmla="*/ 2147483647 h 565"/>
                <a:gd name="T18" fmla="*/ 0 w 165"/>
                <a:gd name="T19" fmla="*/ 2147483647 h 565"/>
                <a:gd name="T20" fmla="*/ 2147483647 w 165"/>
                <a:gd name="T21" fmla="*/ 0 h 565"/>
                <a:gd name="T22" fmla="*/ 2147483647 w 165"/>
                <a:gd name="T23" fmla="*/ 0 h 565"/>
                <a:gd name="T24" fmla="*/ 2147483647 w 165"/>
                <a:gd name="T25" fmla="*/ 0 h 5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42" name="Freeform 348">
              <a:extLst>
                <a:ext uri="{FF2B5EF4-FFF2-40B4-BE49-F238E27FC236}">
                  <a16:creationId xmlns:a16="http://schemas.microsoft.com/office/drawing/2014/main" id="{C698D2E9-973E-851E-9547-465284A4DA76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2895541" y="3725712"/>
              <a:ext cx="438846" cy="459932"/>
            </a:xfrm>
            <a:custGeom>
              <a:avLst/>
              <a:gdLst>
                <a:gd name="T0" fmla="*/ 0 w 108"/>
                <a:gd name="T1" fmla="*/ 2147483647 h 113"/>
                <a:gd name="T2" fmla="*/ 2147483647 w 108"/>
                <a:gd name="T3" fmla="*/ 2147483647 h 113"/>
                <a:gd name="T4" fmla="*/ 2147483647 w 108"/>
                <a:gd name="T5" fmla="*/ 2147483647 h 113"/>
                <a:gd name="T6" fmla="*/ 2147483647 w 108"/>
                <a:gd name="T7" fmla="*/ 2147483647 h 113"/>
                <a:gd name="T8" fmla="*/ 2147483647 w 108"/>
                <a:gd name="T9" fmla="*/ 2147483647 h 113"/>
                <a:gd name="T10" fmla="*/ 0 w 108"/>
                <a:gd name="T11" fmla="*/ 2147483647 h 1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43" name="Freeform 349">
              <a:extLst>
                <a:ext uri="{FF2B5EF4-FFF2-40B4-BE49-F238E27FC236}">
                  <a16:creationId xmlns:a16="http://schemas.microsoft.com/office/drawing/2014/main" id="{C3AC135B-E4DD-B5C6-6322-2AE67931748A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3168656" y="3789614"/>
              <a:ext cx="154233" cy="146414"/>
            </a:xfrm>
            <a:custGeom>
              <a:avLst/>
              <a:gdLst>
                <a:gd name="T0" fmla="*/ 2147483647 w 38"/>
                <a:gd name="T1" fmla="*/ 0 h 36"/>
                <a:gd name="T2" fmla="*/ 2147483647 w 38"/>
                <a:gd name="T3" fmla="*/ 2147483647 h 36"/>
                <a:gd name="T4" fmla="*/ 2147483647 w 38"/>
                <a:gd name="T5" fmla="*/ 2147483647 h 36"/>
                <a:gd name="T6" fmla="*/ 2147483647 w 38"/>
                <a:gd name="T7" fmla="*/ 2147483647 h 36"/>
                <a:gd name="T8" fmla="*/ 2147483647 w 38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44" name="Freeform 332">
              <a:extLst>
                <a:ext uri="{FF2B5EF4-FFF2-40B4-BE49-F238E27FC236}">
                  <a16:creationId xmlns:a16="http://schemas.microsoft.com/office/drawing/2014/main" id="{248376F3-6565-E4B4-E728-BA8A8587E5F9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2581329" y="4016968"/>
              <a:ext cx="251223" cy="253042"/>
            </a:xfrm>
            <a:custGeom>
              <a:avLst/>
              <a:gdLst>
                <a:gd name="T0" fmla="*/ 2147483647 w 121"/>
                <a:gd name="T1" fmla="*/ 2147483647 h 122"/>
                <a:gd name="T2" fmla="*/ 2147483647 w 121"/>
                <a:gd name="T3" fmla="*/ 2147483647 h 122"/>
                <a:gd name="T4" fmla="*/ 2147483647 w 121"/>
                <a:gd name="T5" fmla="*/ 2147483647 h 122"/>
                <a:gd name="T6" fmla="*/ 2147483647 w 121"/>
                <a:gd name="T7" fmla="*/ 2147483647 h 122"/>
                <a:gd name="T8" fmla="*/ 2147483647 w 121"/>
                <a:gd name="T9" fmla="*/ 2147483647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45" name="Freeform 332">
              <a:extLst>
                <a:ext uri="{FF2B5EF4-FFF2-40B4-BE49-F238E27FC236}">
                  <a16:creationId xmlns:a16="http://schemas.microsoft.com/office/drawing/2014/main" id="{B44C8B0F-D936-B9A1-9828-FB9D062EA98A}"/>
                </a:ext>
              </a:extLst>
            </p:cNvPr>
            <p:cNvSpPr>
              <a:spLocks/>
            </p:cNvSpPr>
            <p:nvPr/>
          </p:nvSpPr>
          <p:spPr bwMode="auto">
            <a:xfrm rot="1365846">
              <a:off x="1447853" y="3612307"/>
              <a:ext cx="251223" cy="253043"/>
            </a:xfrm>
            <a:custGeom>
              <a:avLst/>
              <a:gdLst>
                <a:gd name="T0" fmla="*/ 2147483647 w 121"/>
                <a:gd name="T1" fmla="*/ 2147483647 h 122"/>
                <a:gd name="T2" fmla="*/ 2147483647 w 121"/>
                <a:gd name="T3" fmla="*/ 2147483647 h 122"/>
                <a:gd name="T4" fmla="*/ 2147483647 w 121"/>
                <a:gd name="T5" fmla="*/ 2147483647 h 122"/>
                <a:gd name="T6" fmla="*/ 2147483647 w 121"/>
                <a:gd name="T7" fmla="*/ 2147483647 h 122"/>
                <a:gd name="T8" fmla="*/ 2147483647 w 121"/>
                <a:gd name="T9" fmla="*/ 2147483647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46" name="Group 5">
            <a:extLst>
              <a:ext uri="{FF2B5EF4-FFF2-40B4-BE49-F238E27FC236}">
                <a16:creationId xmlns:a16="http://schemas.microsoft.com/office/drawing/2014/main" id="{F7634623-6E8B-D672-0A6C-2E98BDDBCD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67813" y="4138613"/>
            <a:ext cx="3022600" cy="2719387"/>
            <a:chOff x="2887" y="1286"/>
            <a:chExt cx="1903" cy="1712"/>
          </a:xfrm>
        </p:grpSpPr>
        <p:sp>
          <p:nvSpPr>
            <p:cNvPr id="147" name="Freeform 6">
              <a:extLst>
                <a:ext uri="{FF2B5EF4-FFF2-40B4-BE49-F238E27FC236}">
                  <a16:creationId xmlns:a16="http://schemas.microsoft.com/office/drawing/2014/main" id="{F1705ACE-D7C3-C11D-6EEC-EE3EF1978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106927 w 20"/>
                <a:gd name="T1" fmla="*/ 514503 h 16"/>
                <a:gd name="T2" fmla="*/ 566404 w 20"/>
                <a:gd name="T3" fmla="*/ 256987 h 16"/>
                <a:gd name="T4" fmla="*/ 566404 w 20"/>
                <a:gd name="T5" fmla="*/ 0 h 16"/>
                <a:gd name="T6" fmla="*/ 0 w 20"/>
                <a:gd name="T7" fmla="*/ 324850 h 16"/>
                <a:gd name="T8" fmla="*/ 106927 w 20"/>
                <a:gd name="T9" fmla="*/ 514503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48" name="Freeform 7">
              <a:extLst>
                <a:ext uri="{FF2B5EF4-FFF2-40B4-BE49-F238E27FC236}">
                  <a16:creationId xmlns:a16="http://schemas.microsoft.com/office/drawing/2014/main" id="{8D44FA2F-C6CC-B51F-54FC-2D9D6E9B6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" y="1532"/>
              <a:ext cx="673" cy="836"/>
            </a:xfrm>
            <a:custGeom>
              <a:avLst/>
              <a:gdLst>
                <a:gd name="T0" fmla="*/ 7127593 w 283"/>
                <a:gd name="T1" fmla="*/ 610344 h 352"/>
                <a:gd name="T2" fmla="*/ 5361216 w 283"/>
                <a:gd name="T3" fmla="*/ 1706713 h 352"/>
                <a:gd name="T4" fmla="*/ 658591 w 283"/>
                <a:gd name="T5" fmla="*/ 4568336 h 352"/>
                <a:gd name="T6" fmla="*/ 658591 w 283"/>
                <a:gd name="T7" fmla="*/ 8571149 h 352"/>
                <a:gd name="T8" fmla="*/ 3013478 w 283"/>
                <a:gd name="T9" fmla="*/ 10335644 h 352"/>
                <a:gd name="T10" fmla="*/ 4319766 w 283"/>
                <a:gd name="T11" fmla="*/ 10564587 h 352"/>
                <a:gd name="T12" fmla="*/ 5696555 w 283"/>
                <a:gd name="T13" fmla="*/ 11078582 h 352"/>
                <a:gd name="T14" fmla="*/ 8543328 w 283"/>
                <a:gd name="T15" fmla="*/ 10958003 h 352"/>
                <a:gd name="T16" fmla="*/ 9162971 w 283"/>
                <a:gd name="T17" fmla="*/ 4518100 h 352"/>
                <a:gd name="T18" fmla="*/ 7127593 w 283"/>
                <a:gd name="T19" fmla="*/ 610344 h 3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49" name="Freeform 8">
              <a:extLst>
                <a:ext uri="{FF2B5EF4-FFF2-40B4-BE49-F238E27FC236}">
                  <a16:creationId xmlns:a16="http://schemas.microsoft.com/office/drawing/2014/main" id="{FCBDE9C3-1E00-A1A4-DD86-2C438AA98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" y="1612"/>
              <a:ext cx="279" cy="199"/>
            </a:xfrm>
            <a:custGeom>
              <a:avLst/>
              <a:gdLst>
                <a:gd name="T0" fmla="*/ 3070710 w 116"/>
                <a:gd name="T1" fmla="*/ 870319 h 84"/>
                <a:gd name="T2" fmla="*/ 2739232 w 116"/>
                <a:gd name="T3" fmla="*/ 65457 h 84"/>
                <a:gd name="T4" fmla="*/ 1497403 w 116"/>
                <a:gd name="T5" fmla="*/ 0 h 84"/>
                <a:gd name="T6" fmla="*/ 1761471 w 116"/>
                <a:gd name="T7" fmla="*/ 500862 h 84"/>
                <a:gd name="T8" fmla="*/ 1088531 w 116"/>
                <a:gd name="T9" fmla="*/ 1253056 h 84"/>
                <a:gd name="T10" fmla="*/ 0 w 116"/>
                <a:gd name="T11" fmla="*/ 2005250 h 84"/>
                <a:gd name="T12" fmla="*/ 3860359 w 116"/>
                <a:gd name="T13" fmla="*/ 2623517 h 84"/>
                <a:gd name="T14" fmla="*/ 4002419 w 116"/>
                <a:gd name="T15" fmla="*/ 1965469 h 84"/>
                <a:gd name="T16" fmla="*/ 3070710 w 116"/>
                <a:gd name="T17" fmla="*/ 870319 h 8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50" name="Freeform 9">
              <a:extLst>
                <a:ext uri="{FF2B5EF4-FFF2-40B4-BE49-F238E27FC236}">
                  <a16:creationId xmlns:a16="http://schemas.microsoft.com/office/drawing/2014/main" id="{19A5A0C9-8F3C-45E6-2806-84B4FEF65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5" y="1709"/>
              <a:ext cx="680" cy="595"/>
            </a:xfrm>
            <a:custGeom>
              <a:avLst/>
              <a:gdLst>
                <a:gd name="T0" fmla="*/ 6629016 w 286"/>
                <a:gd name="T1" fmla="*/ 1095207 h 250"/>
                <a:gd name="T2" fmla="*/ 3696102 w 286"/>
                <a:gd name="T3" fmla="*/ 693906 h 250"/>
                <a:gd name="T4" fmla="*/ 138765 w 286"/>
                <a:gd name="T5" fmla="*/ 3638166 h 250"/>
                <a:gd name="T6" fmla="*/ 2389967 w 286"/>
                <a:gd name="T7" fmla="*/ 7563628 h 250"/>
                <a:gd name="T8" fmla="*/ 5901028 w 286"/>
                <a:gd name="T9" fmla="*/ 7703777 h 250"/>
                <a:gd name="T10" fmla="*/ 6629016 w 286"/>
                <a:gd name="T11" fmla="*/ 1095207 h 2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51" name="Freeform 10">
              <a:extLst>
                <a:ext uri="{FF2B5EF4-FFF2-40B4-BE49-F238E27FC236}">
                  <a16:creationId xmlns:a16="http://schemas.microsoft.com/office/drawing/2014/main" id="{E19A8CCE-9466-B286-238E-F8B7FB392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5" y="1752"/>
              <a:ext cx="208" cy="496"/>
            </a:xfrm>
            <a:custGeom>
              <a:avLst/>
              <a:gdLst>
                <a:gd name="T0" fmla="*/ 1583863 w 88"/>
                <a:gd name="T1" fmla="*/ 850189 h 208"/>
                <a:gd name="T2" fmla="*/ 2678222 w 88"/>
                <a:gd name="T3" fmla="*/ 0 h 208"/>
                <a:gd name="T4" fmla="*/ 244478 w 88"/>
                <a:gd name="T5" fmla="*/ 2396541 h 208"/>
                <a:gd name="T6" fmla="*/ 518022 w 88"/>
                <a:gd name="T7" fmla="*/ 6325672 h 208"/>
                <a:gd name="T8" fmla="*/ 1736051 w 88"/>
                <a:gd name="T9" fmla="*/ 6860949 h 208"/>
                <a:gd name="T10" fmla="*/ 1850999 w 88"/>
                <a:gd name="T11" fmla="*/ 6450125 h 208"/>
                <a:gd name="T12" fmla="*/ 518022 w 88"/>
                <a:gd name="T13" fmla="*/ 4199002 h 208"/>
                <a:gd name="T14" fmla="*/ 1583863 w 88"/>
                <a:gd name="T15" fmla="*/ 850189 h 20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52" name="Freeform 11">
              <a:extLst>
                <a:ext uri="{FF2B5EF4-FFF2-40B4-BE49-F238E27FC236}">
                  <a16:creationId xmlns:a16="http://schemas.microsoft.com/office/drawing/2014/main" id="{B6BD025C-7740-8A3D-88D4-ED56D091E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6" y="1804"/>
              <a:ext cx="83" cy="420"/>
            </a:xfrm>
            <a:custGeom>
              <a:avLst/>
              <a:gdLst>
                <a:gd name="T0" fmla="*/ 1107128 w 35"/>
                <a:gd name="T1" fmla="*/ 0 h 176"/>
                <a:gd name="T2" fmla="*/ 27900 w 35"/>
                <a:gd name="T3" fmla="*/ 2630231 h 176"/>
                <a:gd name="T4" fmla="*/ 282072 w 35"/>
                <a:gd name="T5" fmla="*/ 6001199 h 176"/>
                <a:gd name="T6" fmla="*/ 668914 w 35"/>
                <a:gd name="T7" fmla="*/ 5905145 h 176"/>
                <a:gd name="T8" fmla="*/ 533901 w 35"/>
                <a:gd name="T9" fmla="*/ 2856296 h 176"/>
                <a:gd name="T10" fmla="*/ 1107128 w 35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0138C0AA-1317-8C74-9826-2C99DAD5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10249453 w 399"/>
                <a:gd name="T1" fmla="*/ 3196741 h 497"/>
                <a:gd name="T2" fmla="*/ 8092507 w 399"/>
                <a:gd name="T3" fmla="*/ 691099 h 497"/>
                <a:gd name="T4" fmla="*/ 5551057 w 399"/>
                <a:gd name="T5" fmla="*/ 1687947 h 497"/>
                <a:gd name="T6" fmla="*/ 3060600 w 399"/>
                <a:gd name="T7" fmla="*/ 2926465 h 497"/>
                <a:gd name="T8" fmla="*/ 0 w 399"/>
                <a:gd name="T9" fmla="*/ 9146086 h 497"/>
                <a:gd name="T10" fmla="*/ 1141900 w 399"/>
                <a:gd name="T11" fmla="*/ 12699904 h 497"/>
                <a:gd name="T12" fmla="*/ 3593567 w 399"/>
                <a:gd name="T13" fmla="*/ 13853389 h 497"/>
                <a:gd name="T14" fmla="*/ 6300913 w 399"/>
                <a:gd name="T15" fmla="*/ 14846997 h 497"/>
                <a:gd name="T16" fmla="*/ 9211008 w 399"/>
                <a:gd name="T17" fmla="*/ 14274893 h 497"/>
                <a:gd name="T18" fmla="*/ 10796883 w 399"/>
                <a:gd name="T19" fmla="*/ 14398090 h 497"/>
                <a:gd name="T20" fmla="*/ 11965744 w 399"/>
                <a:gd name="T21" fmla="*/ 12607624 h 497"/>
                <a:gd name="T22" fmla="*/ 11965744 w 399"/>
                <a:gd name="T23" fmla="*/ 4101365 h 497"/>
                <a:gd name="T24" fmla="*/ 10249453 w 399"/>
                <a:gd name="T25" fmla="*/ 3196741 h 49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54" name="Freeform 13">
              <a:extLst>
                <a:ext uri="{FF2B5EF4-FFF2-40B4-BE49-F238E27FC236}">
                  <a16:creationId xmlns:a16="http://schemas.microsoft.com/office/drawing/2014/main" id="{204F42BE-DA4C-AB3D-02A4-D2A7FA2AB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8255359 w 380"/>
                <a:gd name="T1" fmla="*/ 1060868 h 414"/>
                <a:gd name="T2" fmla="*/ 4274655 w 380"/>
                <a:gd name="T3" fmla="*/ 973767 h 414"/>
                <a:gd name="T4" fmla="*/ 243289 w 380"/>
                <a:gd name="T5" fmla="*/ 6165258 h 414"/>
                <a:gd name="T6" fmla="*/ 3210704 w 380"/>
                <a:gd name="T7" fmla="*/ 10726458 h 414"/>
                <a:gd name="T8" fmla="*/ 8701899 w 380"/>
                <a:gd name="T9" fmla="*/ 10933119 h 414"/>
                <a:gd name="T10" fmla="*/ 11526641 w 380"/>
                <a:gd name="T11" fmla="*/ 8669613 h 414"/>
                <a:gd name="T12" fmla="*/ 11526641 w 380"/>
                <a:gd name="T13" fmla="*/ 2992179 h 414"/>
                <a:gd name="T14" fmla="*/ 8255359 w 380"/>
                <a:gd name="T15" fmla="*/ 1060868 h 4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55" name="Freeform 14">
              <a:extLst>
                <a:ext uri="{FF2B5EF4-FFF2-40B4-BE49-F238E27FC236}">
                  <a16:creationId xmlns:a16="http://schemas.microsoft.com/office/drawing/2014/main" id="{2322E1F2-46B8-DC7D-8AFB-6F7F29AA7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1567"/>
              <a:ext cx="324" cy="759"/>
            </a:xfrm>
            <a:custGeom>
              <a:avLst/>
              <a:gdLst>
                <a:gd name="T0" fmla="*/ 1839767 w 137"/>
                <a:gd name="T1" fmla="*/ 1192351 h 319"/>
                <a:gd name="T2" fmla="*/ 333502 w 137"/>
                <a:gd name="T3" fmla="*/ 7541848 h 319"/>
                <a:gd name="T4" fmla="*/ 2330870 w 137"/>
                <a:gd name="T5" fmla="*/ 10471195 h 319"/>
                <a:gd name="T6" fmla="*/ 2939557 w 137"/>
                <a:gd name="T7" fmla="*/ 10430161 h 319"/>
                <a:gd name="T8" fmla="*/ 673220 w 137"/>
                <a:gd name="T9" fmla="*/ 5628675 h 319"/>
                <a:gd name="T10" fmla="*/ 2939557 w 137"/>
                <a:gd name="T11" fmla="*/ 662567 h 319"/>
                <a:gd name="T12" fmla="*/ 4193324 w 137"/>
                <a:gd name="T13" fmla="*/ 0 h 319"/>
                <a:gd name="T14" fmla="*/ 1839767 w 137"/>
                <a:gd name="T15" fmla="*/ 1192351 h 3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56" name="Freeform 15">
              <a:extLst>
                <a:ext uri="{FF2B5EF4-FFF2-40B4-BE49-F238E27FC236}">
                  <a16:creationId xmlns:a16="http://schemas.microsoft.com/office/drawing/2014/main" id="{66AF5FC0-9877-8026-E84A-76E6FF083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" y="1645"/>
              <a:ext cx="203" cy="662"/>
            </a:xfrm>
            <a:custGeom>
              <a:avLst/>
              <a:gdLst>
                <a:gd name="T0" fmla="*/ 418053 w 86"/>
                <a:gd name="T1" fmla="*/ 3196243 h 278"/>
                <a:gd name="T2" fmla="*/ 595696 w 86"/>
                <a:gd name="T3" fmla="*/ 8447430 h 278"/>
                <a:gd name="T4" fmla="*/ 1255956 w 86"/>
                <a:gd name="T5" fmla="*/ 9240760 h 278"/>
                <a:gd name="T6" fmla="*/ 682250 w 86"/>
                <a:gd name="T7" fmla="*/ 3629077 h 278"/>
                <a:gd name="T8" fmla="*/ 2573155 w 86"/>
                <a:gd name="T9" fmla="*/ 0 h 278"/>
                <a:gd name="T10" fmla="*/ 418053 w 86"/>
                <a:gd name="T11" fmla="*/ 3196243 h 2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504ED5E9-B740-59FF-1621-5E7949A96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" y="1650"/>
              <a:ext cx="132" cy="697"/>
            </a:xfrm>
            <a:custGeom>
              <a:avLst/>
              <a:gdLst>
                <a:gd name="T0" fmla="*/ 386100 w 56"/>
                <a:gd name="T1" fmla="*/ 0 h 293"/>
                <a:gd name="T2" fmla="*/ 1233092 w 56"/>
                <a:gd name="T3" fmla="*/ 3051656 h 293"/>
                <a:gd name="T4" fmla="*/ 0 w 56"/>
                <a:gd name="T5" fmla="*/ 9620829 h 293"/>
                <a:gd name="T6" fmla="*/ 413537 w 56"/>
                <a:gd name="T7" fmla="*/ 9431064 h 293"/>
                <a:gd name="T8" fmla="*/ 1646790 w 56"/>
                <a:gd name="T9" fmla="*/ 2954138 h 293"/>
                <a:gd name="T10" fmla="*/ 386100 w 56"/>
                <a:gd name="T11" fmla="*/ 0 h 2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58" name="Freeform 17">
              <a:extLst>
                <a:ext uri="{FF2B5EF4-FFF2-40B4-BE49-F238E27FC236}">
                  <a16:creationId xmlns:a16="http://schemas.microsoft.com/office/drawing/2014/main" id="{18E4A9FA-E7DE-F50C-42EF-E2F00C388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2678369 w 152"/>
                <a:gd name="T1" fmla="*/ 0 h 97"/>
                <a:gd name="T2" fmla="*/ 1927603 w 152"/>
                <a:gd name="T3" fmla="*/ 0 h 97"/>
                <a:gd name="T4" fmla="*/ 1987129 w 152"/>
                <a:gd name="T5" fmla="*/ 746719 h 97"/>
                <a:gd name="T6" fmla="*/ 869451 w 152"/>
                <a:gd name="T7" fmla="*/ 1257281 h 97"/>
                <a:gd name="T8" fmla="*/ 0 w 152"/>
                <a:gd name="T9" fmla="*/ 2335037 h 97"/>
                <a:gd name="T10" fmla="*/ 4489191 w 152"/>
                <a:gd name="T11" fmla="*/ 2248497 h 97"/>
                <a:gd name="T12" fmla="*/ 2678369 w 152"/>
                <a:gd name="T13" fmla="*/ 0 h 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59" name="Freeform 18">
              <a:extLst>
                <a:ext uri="{FF2B5EF4-FFF2-40B4-BE49-F238E27FC236}">
                  <a16:creationId xmlns:a16="http://schemas.microsoft.com/office/drawing/2014/main" id="{73C11E42-0E54-5008-DCE8-66AF5FC80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1616184 w 129"/>
                <a:gd name="T1" fmla="*/ 0 h 108"/>
                <a:gd name="T2" fmla="*/ 2551022 w 129"/>
                <a:gd name="T3" fmla="*/ 1384034 h 108"/>
                <a:gd name="T4" fmla="*/ 2440696 w 129"/>
                <a:gd name="T5" fmla="*/ 2493026 h 108"/>
                <a:gd name="T6" fmla="*/ 0 w 129"/>
                <a:gd name="T7" fmla="*/ 2578834 h 108"/>
                <a:gd name="T8" fmla="*/ 2963133 w 129"/>
                <a:gd name="T9" fmla="*/ 2886862 h 108"/>
                <a:gd name="T10" fmla="*/ 3075330 w 129"/>
                <a:gd name="T11" fmla="*/ 1345505 h 108"/>
                <a:gd name="T12" fmla="*/ 1616184 w 129"/>
                <a:gd name="T13" fmla="*/ 0 h 1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60" name="Freeform 19">
              <a:extLst>
                <a:ext uri="{FF2B5EF4-FFF2-40B4-BE49-F238E27FC236}">
                  <a16:creationId xmlns:a16="http://schemas.microsoft.com/office/drawing/2014/main" id="{7E039B15-1F7B-6B29-056F-7589792C2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24211705 w 805"/>
                <a:gd name="T1" fmla="*/ 6459674 h 533"/>
                <a:gd name="T2" fmla="*/ 22889129 w 805"/>
                <a:gd name="T3" fmla="*/ 6368204 h 533"/>
                <a:gd name="T4" fmla="*/ 17782906 w 805"/>
                <a:gd name="T5" fmla="*/ 3888686 h 533"/>
                <a:gd name="T6" fmla="*/ 16546850 w 805"/>
                <a:gd name="T7" fmla="*/ 268797 h 533"/>
                <a:gd name="T8" fmla="*/ 13386023 w 805"/>
                <a:gd name="T9" fmla="*/ 1227697 h 533"/>
                <a:gd name="T10" fmla="*/ 13834127 w 805"/>
                <a:gd name="T11" fmla="*/ 3534144 h 533"/>
                <a:gd name="T12" fmla="*/ 10224721 w 805"/>
                <a:gd name="T13" fmla="*/ 3948390 h 533"/>
                <a:gd name="T14" fmla="*/ 8417819 w 805"/>
                <a:gd name="T15" fmla="*/ 5052836 h 533"/>
                <a:gd name="T16" fmla="*/ 4777751 w 805"/>
                <a:gd name="T17" fmla="*/ 5975259 h 533"/>
                <a:gd name="T18" fmla="*/ 90844 w 805"/>
                <a:gd name="T19" fmla="*/ 13331064 h 533"/>
                <a:gd name="T20" fmla="*/ 0 w 805"/>
                <a:gd name="T21" fmla="*/ 15927906 h 533"/>
                <a:gd name="T22" fmla="*/ 24211705 w 805"/>
                <a:gd name="T23" fmla="*/ 15927906 h 533"/>
                <a:gd name="T24" fmla="*/ 24211705 w 805"/>
                <a:gd name="T25" fmla="*/ 6459674 h 533"/>
                <a:gd name="T26" fmla="*/ 24211705 w 805"/>
                <a:gd name="T27" fmla="*/ 6459674 h 53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61" name="Freeform 20">
              <a:extLst>
                <a:ext uri="{FF2B5EF4-FFF2-40B4-BE49-F238E27FC236}">
                  <a16:creationId xmlns:a16="http://schemas.microsoft.com/office/drawing/2014/main" id="{87C4C200-8AC3-3E74-0EB8-A18742C61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24134682 w 802"/>
                <a:gd name="T1" fmla="*/ 3421680 h 393"/>
                <a:gd name="T2" fmla="*/ 22144960 w 802"/>
                <a:gd name="T3" fmla="*/ 3028331 h 393"/>
                <a:gd name="T4" fmla="*/ 11670797 w 802"/>
                <a:gd name="T5" fmla="*/ 927067 h 393"/>
                <a:gd name="T6" fmla="*/ 7608573 w 802"/>
                <a:gd name="T7" fmla="*/ 1655051 h 393"/>
                <a:gd name="T8" fmla="*/ 689891 w 802"/>
                <a:gd name="T9" fmla="*/ 11808663 h 393"/>
                <a:gd name="T10" fmla="*/ 24134682 w 802"/>
                <a:gd name="T11" fmla="*/ 11808663 h 393"/>
                <a:gd name="T12" fmla="*/ 24134682 w 802"/>
                <a:gd name="T13" fmla="*/ 3421680 h 393"/>
                <a:gd name="T14" fmla="*/ 24134682 w 802"/>
                <a:gd name="T15" fmla="*/ 3421680 h 3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62" name="Freeform 21">
              <a:extLst>
                <a:ext uri="{FF2B5EF4-FFF2-40B4-BE49-F238E27FC236}">
                  <a16:creationId xmlns:a16="http://schemas.microsoft.com/office/drawing/2014/main" id="{375558F9-799E-CDC1-03A3-6D6239DD5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1792"/>
              <a:ext cx="1060" cy="593"/>
            </a:xfrm>
            <a:custGeom>
              <a:avLst/>
              <a:gdLst>
                <a:gd name="T0" fmla="*/ 10907355 w 449"/>
                <a:gd name="T1" fmla="*/ 4864708 h 249"/>
                <a:gd name="T2" fmla="*/ 8152262 w 449"/>
                <a:gd name="T3" fmla="*/ 4332360 h 249"/>
                <a:gd name="T4" fmla="*/ 7340092 w 449"/>
                <a:gd name="T5" fmla="*/ 194652 h 249"/>
                <a:gd name="T6" fmla="*/ 5307980 w 449"/>
                <a:gd name="T7" fmla="*/ 891948 h 249"/>
                <a:gd name="T8" fmla="*/ 5663056 w 449"/>
                <a:gd name="T9" fmla="*/ 4261203 h 249"/>
                <a:gd name="T10" fmla="*/ 0 w 449"/>
                <a:gd name="T11" fmla="*/ 6192937 h 249"/>
                <a:gd name="T12" fmla="*/ 3022759 w 449"/>
                <a:gd name="T13" fmla="*/ 5492521 h 249"/>
                <a:gd name="T14" fmla="*/ 1801575 w 449"/>
                <a:gd name="T15" fmla="*/ 7395639 h 249"/>
                <a:gd name="T16" fmla="*/ 5840513 w 449"/>
                <a:gd name="T17" fmla="*/ 6291478 h 249"/>
                <a:gd name="T18" fmla="*/ 9804202 w 449"/>
                <a:gd name="T19" fmla="*/ 8287587 h 249"/>
                <a:gd name="T20" fmla="*/ 9916177 w 449"/>
                <a:gd name="T21" fmla="*/ 5926885 h 249"/>
                <a:gd name="T22" fmla="*/ 13455243 w 449"/>
                <a:gd name="T23" fmla="*/ 7353117 h 249"/>
                <a:gd name="T24" fmla="*/ 10907355 w 449"/>
                <a:gd name="T25" fmla="*/ 4864708 h 2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63" name="Freeform 22">
              <a:extLst>
                <a:ext uri="{FF2B5EF4-FFF2-40B4-BE49-F238E27FC236}">
                  <a16:creationId xmlns:a16="http://schemas.microsoft.com/office/drawing/2014/main" id="{B4586A05-3AD9-D243-2675-1B1C57360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1369711 w 214"/>
                <a:gd name="T1" fmla="*/ 4812462 h 322"/>
                <a:gd name="T2" fmla="*/ 6533056 w 214"/>
                <a:gd name="T3" fmla="*/ 504817 h 322"/>
                <a:gd name="T4" fmla="*/ 2197333 w 214"/>
                <a:gd name="T5" fmla="*/ 2243841 h 322"/>
                <a:gd name="T6" fmla="*/ 0 w 214"/>
                <a:gd name="T7" fmla="*/ 8696579 h 322"/>
                <a:gd name="T8" fmla="*/ 0 w 214"/>
                <a:gd name="T9" fmla="*/ 9624107 h 322"/>
                <a:gd name="T10" fmla="*/ 644987 w 214"/>
                <a:gd name="T11" fmla="*/ 9624107 h 322"/>
                <a:gd name="T12" fmla="*/ 1369711 w 214"/>
                <a:gd name="T13" fmla="*/ 4812462 h 3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64" name="Freeform 23">
              <a:extLst>
                <a:ext uri="{FF2B5EF4-FFF2-40B4-BE49-F238E27FC236}">
                  <a16:creationId xmlns:a16="http://schemas.microsoft.com/office/drawing/2014/main" id="{44FF8BCF-7890-19D7-7CB9-8CA43B426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714276 w 39"/>
                <a:gd name="T3" fmla="*/ 2280763 h 140"/>
                <a:gd name="T4" fmla="*/ 742183 w 39"/>
                <a:gd name="T5" fmla="*/ 4272444 h 140"/>
                <a:gd name="T6" fmla="*/ 945559 w 39"/>
                <a:gd name="T7" fmla="*/ 2231997 h 140"/>
                <a:gd name="T8" fmla="*/ 0 w 39"/>
                <a:gd name="T9" fmla="*/ 0 h 1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65" name="Freeform 24">
              <a:extLst>
                <a:ext uri="{FF2B5EF4-FFF2-40B4-BE49-F238E27FC236}">
                  <a16:creationId xmlns:a16="http://schemas.microsoft.com/office/drawing/2014/main" id="{8EF64769-4617-14E7-8A03-1039192EC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2068"/>
              <a:ext cx="458" cy="154"/>
            </a:xfrm>
            <a:custGeom>
              <a:avLst/>
              <a:gdLst>
                <a:gd name="T0" fmla="*/ 4038544 w 192"/>
                <a:gd name="T1" fmla="*/ 37102 h 63"/>
                <a:gd name="T2" fmla="*/ 0 w 192"/>
                <a:gd name="T3" fmla="*/ 2863058 h 63"/>
                <a:gd name="T4" fmla="*/ 3555871 w 192"/>
                <a:gd name="T5" fmla="*/ 502177 h 63"/>
                <a:gd name="T6" fmla="*/ 6519897 w 192"/>
                <a:gd name="T7" fmla="*/ 541924 h 63"/>
                <a:gd name="T8" fmla="*/ 4038544 w 192"/>
                <a:gd name="T9" fmla="*/ 37102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66" name="Freeform 25">
              <a:extLst>
                <a:ext uri="{FF2B5EF4-FFF2-40B4-BE49-F238E27FC236}">
                  <a16:creationId xmlns:a16="http://schemas.microsoft.com/office/drawing/2014/main" id="{436C9097-CDB2-45BC-6C97-281ACAA19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2408"/>
              <a:ext cx="263" cy="590"/>
            </a:xfrm>
            <a:custGeom>
              <a:avLst/>
              <a:gdLst>
                <a:gd name="T0" fmla="*/ 1793103 w 109"/>
                <a:gd name="T1" fmla="*/ 3488224 h 250"/>
                <a:gd name="T2" fmla="*/ 4246014 w 109"/>
                <a:gd name="T3" fmla="*/ 0 h 250"/>
                <a:gd name="T4" fmla="*/ 969420 w 109"/>
                <a:gd name="T5" fmla="*/ 1907350 h 250"/>
                <a:gd name="T6" fmla="*/ 0 w 109"/>
                <a:gd name="T7" fmla="*/ 6537653 h 250"/>
                <a:gd name="T8" fmla="*/ 33348 w 109"/>
                <a:gd name="T9" fmla="*/ 7460446 h 250"/>
                <a:gd name="T10" fmla="*/ 1565916 w 109"/>
                <a:gd name="T11" fmla="*/ 7460446 h 250"/>
                <a:gd name="T12" fmla="*/ 1793103 w 109"/>
                <a:gd name="T13" fmla="*/ 3488224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67" name="Freeform 26">
              <a:extLst>
                <a:ext uri="{FF2B5EF4-FFF2-40B4-BE49-F238E27FC236}">
                  <a16:creationId xmlns:a16="http://schemas.microsoft.com/office/drawing/2014/main" id="{22EAE14B-9150-579E-64D5-82192E81D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5" y="2392"/>
              <a:ext cx="328" cy="606"/>
            </a:xfrm>
            <a:custGeom>
              <a:avLst/>
              <a:gdLst>
                <a:gd name="T0" fmla="*/ 1095673 w 137"/>
                <a:gd name="T1" fmla="*/ 3783527 h 257"/>
                <a:gd name="T2" fmla="*/ 4856689 w 137"/>
                <a:gd name="T3" fmla="*/ 0 h 257"/>
                <a:gd name="T4" fmla="*/ 382307 w 137"/>
                <a:gd name="T5" fmla="*/ 3873422 h 257"/>
                <a:gd name="T6" fmla="*/ 178185 w 137"/>
                <a:gd name="T7" fmla="*/ 7593706 h 257"/>
                <a:gd name="T8" fmla="*/ 816993 w 137"/>
                <a:gd name="T9" fmla="*/ 7593706 h 257"/>
                <a:gd name="T10" fmla="*/ 1095673 w 137"/>
                <a:gd name="T11" fmla="*/ 3783527 h 2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68" name="Freeform 27">
              <a:extLst>
                <a:ext uri="{FF2B5EF4-FFF2-40B4-BE49-F238E27FC236}">
                  <a16:creationId xmlns:a16="http://schemas.microsoft.com/office/drawing/2014/main" id="{9E7322EC-55FE-E9AC-B0FE-034755C4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3165970 w 105"/>
                <a:gd name="T1" fmla="*/ 5100864 h 235"/>
                <a:gd name="T2" fmla="*/ 2502601 w 105"/>
                <a:gd name="T3" fmla="*/ 1886941 h 235"/>
                <a:gd name="T4" fmla="*/ 0 w 105"/>
                <a:gd name="T5" fmla="*/ 0 h 235"/>
                <a:gd name="T6" fmla="*/ 1864568 w 105"/>
                <a:gd name="T7" fmla="*/ 3452636 h 235"/>
                <a:gd name="T8" fmla="*/ 2079360 w 105"/>
                <a:gd name="T9" fmla="*/ 6924953 h 235"/>
                <a:gd name="T10" fmla="*/ 3165970 w 105"/>
                <a:gd name="T11" fmla="*/ 6924953 h 235"/>
                <a:gd name="T12" fmla="*/ 3165970 w 105"/>
                <a:gd name="T13" fmla="*/ 5100864 h 235"/>
                <a:gd name="T14" fmla="*/ 3165970 w 105"/>
                <a:gd name="T15" fmla="*/ 5100864 h 2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69" name="Freeform 28">
              <a:extLst>
                <a:ext uri="{FF2B5EF4-FFF2-40B4-BE49-F238E27FC236}">
                  <a16:creationId xmlns:a16="http://schemas.microsoft.com/office/drawing/2014/main" id="{654B4C01-2937-D3DD-F5B2-E52AE6AFE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3579586 w 119"/>
                <a:gd name="T1" fmla="*/ 3128042 h 242"/>
                <a:gd name="T2" fmla="*/ 0 w 119"/>
                <a:gd name="T3" fmla="*/ 0 h 242"/>
                <a:gd name="T4" fmla="*/ 3218158 w 119"/>
                <a:gd name="T5" fmla="*/ 3834878 h 242"/>
                <a:gd name="T6" fmla="*/ 3460890 w 119"/>
                <a:gd name="T7" fmla="*/ 7203963 h 242"/>
                <a:gd name="T8" fmla="*/ 3579586 w 119"/>
                <a:gd name="T9" fmla="*/ 7203963 h 242"/>
                <a:gd name="T10" fmla="*/ 3579586 w 119"/>
                <a:gd name="T11" fmla="*/ 3128042 h 242"/>
                <a:gd name="T12" fmla="*/ 3579586 w 119"/>
                <a:gd name="T13" fmla="*/ 3128042 h 2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70" name="Freeform 29">
              <a:extLst>
                <a:ext uri="{FF2B5EF4-FFF2-40B4-BE49-F238E27FC236}">
                  <a16:creationId xmlns:a16="http://schemas.microsoft.com/office/drawing/2014/main" id="{6F7026C9-AEF1-97B2-991D-DE49B57F6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249968 h 106"/>
                <a:gd name="T2" fmla="*/ 363476 w 21"/>
                <a:gd name="T3" fmla="*/ 1706085 h 106"/>
                <a:gd name="T4" fmla="*/ 334455 w 21"/>
                <a:gd name="T5" fmla="*/ 3232136 h 106"/>
                <a:gd name="T6" fmla="*/ 598129 w 21"/>
                <a:gd name="T7" fmla="*/ 3293480 h 106"/>
                <a:gd name="T8" fmla="*/ 696145 w 21"/>
                <a:gd name="T9" fmla="*/ 1640841 h 106"/>
                <a:gd name="T10" fmla="*/ 194364 w 21"/>
                <a:gd name="T11" fmla="*/ 0 h 106"/>
                <a:gd name="T12" fmla="*/ 0 w 21"/>
                <a:gd name="T13" fmla="*/ 249968 h 106"/>
                <a:gd name="T14" fmla="*/ 0 w 21"/>
                <a:gd name="T15" fmla="*/ 249968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71" name="Group 64">
            <a:extLst>
              <a:ext uri="{FF2B5EF4-FFF2-40B4-BE49-F238E27FC236}">
                <a16:creationId xmlns:a16="http://schemas.microsoft.com/office/drawing/2014/main" id="{9F2B80BC-7A14-27F1-7378-BF36D7239B53}"/>
              </a:ext>
            </a:extLst>
          </p:cNvPr>
          <p:cNvGrpSpPr>
            <a:grpSpLocks noChangeAspect="1"/>
          </p:cNvGrpSpPr>
          <p:nvPr/>
        </p:nvGrpSpPr>
        <p:grpSpPr bwMode="auto">
          <a:xfrm rot="12827499" flipH="1">
            <a:off x="11360150" y="2338388"/>
            <a:ext cx="484188" cy="536575"/>
            <a:chOff x="2052" y="995"/>
            <a:chExt cx="768" cy="852"/>
          </a:xfrm>
        </p:grpSpPr>
        <p:sp>
          <p:nvSpPr>
            <p:cNvPr id="172" name="Freeform 65">
              <a:extLst>
                <a:ext uri="{FF2B5EF4-FFF2-40B4-BE49-F238E27FC236}">
                  <a16:creationId xmlns:a16="http://schemas.microsoft.com/office/drawing/2014/main" id="{EF5E1808-154B-9A63-23D9-E9319FC9D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" y="1616"/>
              <a:ext cx="151" cy="232"/>
            </a:xfrm>
            <a:custGeom>
              <a:avLst/>
              <a:gdLst>
                <a:gd name="T0" fmla="*/ 983211 w 64"/>
                <a:gd name="T1" fmla="*/ 116144 h 98"/>
                <a:gd name="T2" fmla="*/ 353288 w 64"/>
                <a:gd name="T3" fmla="*/ 3007868 h 98"/>
                <a:gd name="T4" fmla="*/ 0 w 64"/>
                <a:gd name="T5" fmla="*/ 2854028 h 98"/>
                <a:gd name="T6" fmla="*/ 1046725 w 64"/>
                <a:gd name="T7" fmla="*/ 1581397 h 98"/>
                <a:gd name="T8" fmla="*/ 716344 w 64"/>
                <a:gd name="T9" fmla="*/ 0 h 98"/>
                <a:gd name="T10" fmla="*/ 983211 w 64"/>
                <a:gd name="T11" fmla="*/ 116144 h 98"/>
                <a:gd name="T12" fmla="*/ 983211 w 64"/>
                <a:gd name="T13" fmla="*/ 116144 h 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73" name="Freeform 66">
              <a:extLst>
                <a:ext uri="{FF2B5EF4-FFF2-40B4-BE49-F238E27FC236}">
                  <a16:creationId xmlns:a16="http://schemas.microsoft.com/office/drawing/2014/main" id="{DEDDFBB3-C454-573B-16CB-BC9DC6349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2" y="1009"/>
              <a:ext cx="768" cy="728"/>
            </a:xfrm>
            <a:custGeom>
              <a:avLst/>
              <a:gdLst>
                <a:gd name="T0" fmla="*/ 4915120 w 325"/>
                <a:gd name="T1" fmla="*/ 8797581 h 309"/>
                <a:gd name="T2" fmla="*/ 8827749 w 325"/>
                <a:gd name="T3" fmla="*/ 6516714 h 309"/>
                <a:gd name="T4" fmla="*/ 9214159 w 325"/>
                <a:gd name="T5" fmla="*/ 4441662 h 309"/>
                <a:gd name="T6" fmla="*/ 7541467 w 325"/>
                <a:gd name="T7" fmla="*/ 6058263 h 309"/>
                <a:gd name="T8" fmla="*/ 8122210 w 325"/>
                <a:gd name="T9" fmla="*/ 1701977 h 309"/>
                <a:gd name="T10" fmla="*/ 7361757 w 325"/>
                <a:gd name="T11" fmla="*/ 796595 h 309"/>
                <a:gd name="T12" fmla="*/ 5979159 w 325"/>
                <a:gd name="T13" fmla="*/ 3513328 h 309"/>
                <a:gd name="T14" fmla="*/ 3273752 w 325"/>
                <a:gd name="T15" fmla="*/ 879188 h 309"/>
                <a:gd name="T16" fmla="*/ 1271094 w 325"/>
                <a:gd name="T17" fmla="*/ 0 h 309"/>
                <a:gd name="T18" fmla="*/ 3513151 w 325"/>
                <a:gd name="T19" fmla="*/ 5063431 h 309"/>
                <a:gd name="T20" fmla="*/ 0 w 325"/>
                <a:gd name="T21" fmla="*/ 4741443 h 309"/>
                <a:gd name="T22" fmla="*/ 2644992 w 325"/>
                <a:gd name="T23" fmla="*/ 7507782 h 309"/>
                <a:gd name="T24" fmla="*/ 1401002 w 325"/>
                <a:gd name="T25" fmla="*/ 7634863 h 309"/>
                <a:gd name="T26" fmla="*/ 2851832 w 325"/>
                <a:gd name="T27" fmla="*/ 8777915 h 309"/>
                <a:gd name="T28" fmla="*/ 4760825 w 325"/>
                <a:gd name="T29" fmla="*/ 8863268 h 309"/>
                <a:gd name="T30" fmla="*/ 4915120 w 325"/>
                <a:gd name="T31" fmla="*/ 8797581 h 309"/>
                <a:gd name="T32" fmla="*/ 4915120 w 325"/>
                <a:gd name="T33" fmla="*/ 8797581 h 3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74" name="Freeform 67">
              <a:extLst>
                <a:ext uri="{FF2B5EF4-FFF2-40B4-BE49-F238E27FC236}">
                  <a16:creationId xmlns:a16="http://schemas.microsoft.com/office/drawing/2014/main" id="{D75E6A74-989E-BCDC-154B-B299DD622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3" y="1068"/>
              <a:ext cx="652" cy="678"/>
            </a:xfrm>
            <a:custGeom>
              <a:avLst/>
              <a:gdLst>
                <a:gd name="T0" fmla="*/ 5427307 w 275"/>
                <a:gd name="T1" fmla="*/ 7669907 h 287"/>
                <a:gd name="T2" fmla="*/ 1728253 w 275"/>
                <a:gd name="T3" fmla="*/ 7518701 h 287"/>
                <a:gd name="T4" fmla="*/ 3406864 w 275"/>
                <a:gd name="T5" fmla="*/ 7009263 h 287"/>
                <a:gd name="T6" fmla="*/ 0 w 275"/>
                <a:gd name="T7" fmla="*/ 4719936 h 287"/>
                <a:gd name="T8" fmla="*/ 3688127 w 275"/>
                <a:gd name="T9" fmla="*/ 4947134 h 287"/>
                <a:gd name="T10" fmla="*/ 1543336 w 275"/>
                <a:gd name="T11" fmla="*/ 0 h 287"/>
                <a:gd name="T12" fmla="*/ 5617371 w 275"/>
                <a:gd name="T13" fmla="*/ 3774388 h 287"/>
                <a:gd name="T14" fmla="*/ 7319518 w 275"/>
                <a:gd name="T15" fmla="*/ 751720 h 287"/>
                <a:gd name="T16" fmla="*/ 6881097 w 275"/>
                <a:gd name="T17" fmla="*/ 5948954 h 287"/>
                <a:gd name="T18" fmla="*/ 8675415 w 275"/>
                <a:gd name="T19" fmla="*/ 4835385 h 287"/>
                <a:gd name="T20" fmla="*/ 5551130 w 275"/>
                <a:gd name="T21" fmla="*/ 7669907 h 287"/>
                <a:gd name="T22" fmla="*/ 5427307 w 275"/>
                <a:gd name="T23" fmla="*/ 7669907 h 287"/>
                <a:gd name="T24" fmla="*/ 5427307 w 275"/>
                <a:gd name="T25" fmla="*/ 7669907 h 2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75" name="Freeform 68">
              <a:extLst>
                <a:ext uri="{FF2B5EF4-FFF2-40B4-BE49-F238E27FC236}">
                  <a16:creationId xmlns:a16="http://schemas.microsoft.com/office/drawing/2014/main" id="{FB16535F-F03F-05D6-A0E5-2B79CFFCB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" y="1216"/>
              <a:ext cx="212" cy="431"/>
            </a:xfrm>
            <a:custGeom>
              <a:avLst/>
              <a:gdLst>
                <a:gd name="T0" fmla="*/ 2192252 w 90"/>
                <a:gd name="T1" fmla="*/ 5663709 h 182"/>
                <a:gd name="T2" fmla="*/ 0 w 90"/>
                <a:gd name="T3" fmla="*/ 0 h 182"/>
                <a:gd name="T4" fmla="*/ 2192252 w 90"/>
                <a:gd name="T5" fmla="*/ 5663709 h 1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76" name="Freeform 69">
              <a:extLst>
                <a:ext uri="{FF2B5EF4-FFF2-40B4-BE49-F238E27FC236}">
                  <a16:creationId xmlns:a16="http://schemas.microsoft.com/office/drawing/2014/main" id="{135139E1-6788-F309-E1D9-AC7B4EE5A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5" y="1235"/>
              <a:ext cx="128" cy="282"/>
            </a:xfrm>
            <a:custGeom>
              <a:avLst/>
              <a:gdLst>
                <a:gd name="T0" fmla="*/ 0 w 54"/>
                <a:gd name="T1" fmla="*/ 3730564 h 119"/>
                <a:gd name="T2" fmla="*/ 1634366 w 54"/>
                <a:gd name="T3" fmla="*/ 0 h 119"/>
                <a:gd name="T4" fmla="*/ 0 w 54"/>
                <a:gd name="T5" fmla="*/ 3730564 h 1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77" name="Freeform 70">
              <a:extLst>
                <a:ext uri="{FF2B5EF4-FFF2-40B4-BE49-F238E27FC236}">
                  <a16:creationId xmlns:a16="http://schemas.microsoft.com/office/drawing/2014/main" id="{CC33F5E8-97F5-9E50-D4E5-7998A1D91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" y="1500"/>
              <a:ext cx="164" cy="101"/>
            </a:xfrm>
            <a:custGeom>
              <a:avLst/>
              <a:gdLst>
                <a:gd name="T0" fmla="*/ 0 w 69"/>
                <a:gd name="T1" fmla="*/ 1129304 h 43"/>
                <a:gd name="T2" fmla="*/ 2243667 w 69"/>
                <a:gd name="T3" fmla="*/ 0 h 43"/>
                <a:gd name="T4" fmla="*/ 0 w 69"/>
                <a:gd name="T5" fmla="*/ 1129304 h 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78" name="Freeform 71">
              <a:extLst>
                <a:ext uri="{FF2B5EF4-FFF2-40B4-BE49-F238E27FC236}">
                  <a16:creationId xmlns:a16="http://schemas.microsoft.com/office/drawing/2014/main" id="{AABDAA31-F39A-A655-880B-A66E02BB1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3" y="1624"/>
              <a:ext cx="176" cy="58"/>
            </a:xfrm>
            <a:custGeom>
              <a:avLst/>
              <a:gdLst>
                <a:gd name="T0" fmla="*/ 2091140 w 75"/>
                <a:gd name="T1" fmla="*/ 0 h 25"/>
                <a:gd name="T2" fmla="*/ 0 w 75"/>
                <a:gd name="T3" fmla="*/ 554953 h 25"/>
                <a:gd name="T4" fmla="*/ 2091140 w 75"/>
                <a:gd name="T5" fmla="*/ 0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79" name="Freeform 72">
              <a:extLst>
                <a:ext uri="{FF2B5EF4-FFF2-40B4-BE49-F238E27FC236}">
                  <a16:creationId xmlns:a16="http://schemas.microsoft.com/office/drawing/2014/main" id="{1A87C8DD-BA91-294B-2C87-D6D195E65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" y="1472"/>
              <a:ext cx="300" cy="111"/>
            </a:xfrm>
            <a:custGeom>
              <a:avLst/>
              <a:gdLst>
                <a:gd name="T0" fmla="*/ 3836206 w 127"/>
                <a:gd name="T1" fmla="*/ 907666 h 47"/>
                <a:gd name="T2" fmla="*/ 0 w 127"/>
                <a:gd name="T3" fmla="*/ 0 h 47"/>
                <a:gd name="T4" fmla="*/ 3836206 w 127"/>
                <a:gd name="T5" fmla="*/ 907666 h 4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68547433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89072-5820-24CE-C8BB-F16FEE207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165A6-545A-174C-8C2F-42F1C3415707}" type="datetimeFigureOut">
              <a:rPr lang="en-US"/>
              <a:pPr>
                <a:defRPr/>
              </a:pPr>
              <a:t>9/19/22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634F4-824B-4701-BCFF-35A114474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AFCC2-989A-C615-D7B8-3DDE8AFC2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B27CE-DD36-AB4D-8EC6-7B44AB139E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513102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>
            <a:normAutofit/>
          </a:bodyPr>
          <a:lstStyle>
            <a:lvl1pPr algn="l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E64B3-D496-4979-1896-7A9988A2A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AC2B57-428F-4C44-B3A1-D23818AD39FF}" type="datetimeFigureOut">
              <a:rPr lang="en-US"/>
              <a:pPr>
                <a:defRPr/>
              </a:pPr>
              <a:t>9/19/22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2547F-0130-ED6F-52A7-9A724EC64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57807-AE8B-E996-E8DA-D168A74C4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998C46-D89D-F343-B507-8C18AC2364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0427170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A558C-0E7F-B3D3-B645-CE1A3451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2952B5-7A2F-4CC8-B7CE-9234E21C2837}" type="datetime1">
              <a:rPr lang="en-US"/>
              <a:pPr>
                <a:defRPr/>
              </a:pPr>
              <a:t>9/19/22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032A3-26F9-3EF9-DDE1-882D8B11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4A474-E5FF-6545-4918-429192EF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D261FF-9601-0041-9609-EE1A137575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622413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6">
            <a:extLst>
              <a:ext uri="{FF2B5EF4-FFF2-40B4-BE49-F238E27FC236}">
                <a16:creationId xmlns:a16="http://schemas.microsoft.com/office/drawing/2014/main" id="{BD280888-7E02-2BAA-DCE0-6FE62C22B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1DA07A-9201-4B4B-BAF2-015AFA30F520}" type="datetime1">
              <a:rPr lang="en-US"/>
              <a:pPr>
                <a:defRPr/>
              </a:pPr>
              <a:t>9/19/22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059C0DEE-AEE0-A5AF-A7BE-3376B4623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44EE2D07-AA87-1B15-09D0-D271E1931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70A229-A1EF-8F43-864A-95046200B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0035783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92">
            <a:extLst>
              <a:ext uri="{FF2B5EF4-FFF2-40B4-BE49-F238E27FC236}">
                <a16:creationId xmlns:a16="http://schemas.microsoft.com/office/drawing/2014/main" id="{6BA7BBFD-89BC-288B-E7C2-2B82D677B1E7}"/>
              </a:ext>
            </a:extLst>
          </p:cNvPr>
          <p:cNvSpPr>
            <a:spLocks/>
          </p:cNvSpPr>
          <p:nvPr/>
        </p:nvSpPr>
        <p:spPr bwMode="auto">
          <a:xfrm>
            <a:off x="8643938" y="3889375"/>
            <a:ext cx="212725" cy="1000125"/>
          </a:xfrm>
          <a:custGeom>
            <a:avLst/>
            <a:gdLst>
              <a:gd name="T0" fmla="*/ 2147483647 w 112"/>
              <a:gd name="T1" fmla="*/ 2147483647 h 525"/>
              <a:gd name="T2" fmla="*/ 2147483647 w 112"/>
              <a:gd name="T3" fmla="*/ 2147483647 h 525"/>
              <a:gd name="T4" fmla="*/ 2147483647 w 112"/>
              <a:gd name="T5" fmla="*/ 2147483647 h 525"/>
              <a:gd name="T6" fmla="*/ 2147483647 w 112"/>
              <a:gd name="T7" fmla="*/ 2147483647 h 525"/>
              <a:gd name="T8" fmla="*/ 2147483647 w 112"/>
              <a:gd name="T9" fmla="*/ 2147483647 h 525"/>
              <a:gd name="T10" fmla="*/ 2147483647 w 112"/>
              <a:gd name="T11" fmla="*/ 2147483647 h 525"/>
              <a:gd name="T12" fmla="*/ 2147483647 w 112"/>
              <a:gd name="T13" fmla="*/ 2147483647 h 525"/>
              <a:gd name="T14" fmla="*/ 2147483647 w 112"/>
              <a:gd name="T15" fmla="*/ 2147483647 h 525"/>
              <a:gd name="T16" fmla="*/ 2147483647 w 112"/>
              <a:gd name="T17" fmla="*/ 2147483647 h 525"/>
              <a:gd name="T18" fmla="*/ 2147483647 w 112"/>
              <a:gd name="T19" fmla="*/ 2147483647 h 525"/>
              <a:gd name="T20" fmla="*/ 2147483647 w 112"/>
              <a:gd name="T21" fmla="*/ 2147483647 h 525"/>
              <a:gd name="T22" fmla="*/ 2147483647 w 112"/>
              <a:gd name="T23" fmla="*/ 2147483647 h 525"/>
              <a:gd name="T24" fmla="*/ 2147483647 w 112"/>
              <a:gd name="T25" fmla="*/ 2147483647 h 525"/>
              <a:gd name="T26" fmla="*/ 2147483647 w 112"/>
              <a:gd name="T27" fmla="*/ 2147483647 h 525"/>
              <a:gd name="T28" fmla="*/ 2147483647 w 112"/>
              <a:gd name="T29" fmla="*/ 2147483647 h 525"/>
              <a:gd name="T30" fmla="*/ 2147483647 w 112"/>
              <a:gd name="T31" fmla="*/ 0 h 525"/>
              <a:gd name="T32" fmla="*/ 2147483647 w 112"/>
              <a:gd name="T33" fmla="*/ 2147483647 h 525"/>
              <a:gd name="T34" fmla="*/ 2147483647 w 112"/>
              <a:gd name="T35" fmla="*/ 2147483647 h 525"/>
              <a:gd name="T36" fmla="*/ 2147483647 w 112"/>
              <a:gd name="T37" fmla="*/ 2147483647 h 525"/>
              <a:gd name="T38" fmla="*/ 2147483647 w 112"/>
              <a:gd name="T39" fmla="*/ 2147483647 h 525"/>
              <a:gd name="T40" fmla="*/ 2147483647 w 112"/>
              <a:gd name="T41" fmla="*/ 2147483647 h 525"/>
              <a:gd name="T42" fmla="*/ 2147483647 w 112"/>
              <a:gd name="T43" fmla="*/ 2147483647 h 525"/>
              <a:gd name="T44" fmla="*/ 2147483647 w 112"/>
              <a:gd name="T45" fmla="*/ 2147483647 h 525"/>
              <a:gd name="T46" fmla="*/ 2147483647 w 112"/>
              <a:gd name="T47" fmla="*/ 2147483647 h 525"/>
              <a:gd name="T48" fmla="*/ 2147483647 w 112"/>
              <a:gd name="T49" fmla="*/ 2147483647 h 525"/>
              <a:gd name="T50" fmla="*/ 2147483647 w 112"/>
              <a:gd name="T51" fmla="*/ 2147483647 h 525"/>
              <a:gd name="T52" fmla="*/ 2147483647 w 112"/>
              <a:gd name="T53" fmla="*/ 2147483647 h 525"/>
              <a:gd name="T54" fmla="*/ 2147483647 w 112"/>
              <a:gd name="T55" fmla="*/ 2147483647 h 525"/>
              <a:gd name="T56" fmla="*/ 2147483647 w 112"/>
              <a:gd name="T57" fmla="*/ 2147483647 h 525"/>
              <a:gd name="T58" fmla="*/ 2147483647 w 112"/>
              <a:gd name="T59" fmla="*/ 2147483647 h 525"/>
              <a:gd name="T60" fmla="*/ 2147483647 w 112"/>
              <a:gd name="T61" fmla="*/ 2147483647 h 525"/>
              <a:gd name="T62" fmla="*/ 2147483647 w 112"/>
              <a:gd name="T63" fmla="*/ 2147483647 h 525"/>
              <a:gd name="T64" fmla="*/ 2147483647 w 112"/>
              <a:gd name="T65" fmla="*/ 2147483647 h 525"/>
              <a:gd name="T66" fmla="*/ 2147483647 w 112"/>
              <a:gd name="T67" fmla="*/ 2147483647 h 52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VN"/>
          </a:p>
        </p:txBody>
      </p:sp>
      <p:sp>
        <p:nvSpPr>
          <p:cNvPr id="4" name="Freeform 50">
            <a:extLst>
              <a:ext uri="{FF2B5EF4-FFF2-40B4-BE49-F238E27FC236}">
                <a16:creationId xmlns:a16="http://schemas.microsoft.com/office/drawing/2014/main" id="{27DE2417-8BD3-C4DF-5766-A21A787BAB1C}"/>
              </a:ext>
            </a:extLst>
          </p:cNvPr>
          <p:cNvSpPr>
            <a:spLocks/>
          </p:cNvSpPr>
          <p:nvPr/>
        </p:nvSpPr>
        <p:spPr bwMode="auto">
          <a:xfrm>
            <a:off x="6780213" y="4191000"/>
            <a:ext cx="5410200" cy="2667000"/>
          </a:xfrm>
          <a:custGeom>
            <a:avLst/>
            <a:gdLst>
              <a:gd name="T0" fmla="*/ 7989870 w 5150129"/>
              <a:gd name="T1" fmla="*/ 778 h 2763306"/>
              <a:gd name="T2" fmla="*/ 8854530 w 5150129"/>
              <a:gd name="T3" fmla="*/ 9391 h 2763306"/>
              <a:gd name="T4" fmla="*/ 8854530 w 5150129"/>
              <a:gd name="T5" fmla="*/ 1870523 h 2763306"/>
              <a:gd name="T6" fmla="*/ 6303159 w 5150129"/>
              <a:gd name="T7" fmla="*/ 1870523 h 2763306"/>
              <a:gd name="T8" fmla="*/ 0 w 5150129"/>
              <a:gd name="T9" fmla="*/ 1159413 h 2763306"/>
              <a:gd name="T10" fmla="*/ 7989870 w 5150129"/>
              <a:gd name="T11" fmla="*/ 778 h 276330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VN"/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A4C145DE-E457-0600-9329-3CAA4078EB76}"/>
              </a:ext>
            </a:extLst>
          </p:cNvPr>
          <p:cNvSpPr>
            <a:spLocks/>
          </p:cNvSpPr>
          <p:nvPr/>
        </p:nvSpPr>
        <p:spPr bwMode="auto">
          <a:xfrm>
            <a:off x="0" y="4572000"/>
            <a:ext cx="11415713" cy="2286000"/>
          </a:xfrm>
          <a:custGeom>
            <a:avLst/>
            <a:gdLst>
              <a:gd name="T0" fmla="*/ 1809904 w 12079179"/>
              <a:gd name="T1" fmla="*/ 1208 h 2245075"/>
              <a:gd name="T2" fmla="*/ 6488724 w 12079179"/>
              <a:gd name="T3" fmla="*/ 2738610 h 2245075"/>
              <a:gd name="T4" fmla="*/ 0 w 12079179"/>
              <a:gd name="T5" fmla="*/ 2738610 h 2245075"/>
              <a:gd name="T6" fmla="*/ 0 w 12079179"/>
              <a:gd name="T7" fmla="*/ 614460 h 2245075"/>
              <a:gd name="T8" fmla="*/ 1809904 w 12079179"/>
              <a:gd name="T9" fmla="*/ 1208 h 22450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VN"/>
          </a:p>
        </p:txBody>
      </p:sp>
      <p:grpSp>
        <p:nvGrpSpPr>
          <p:cNvPr id="6" name="Group 69">
            <a:extLst>
              <a:ext uri="{FF2B5EF4-FFF2-40B4-BE49-F238E27FC236}">
                <a16:creationId xmlns:a16="http://schemas.microsoft.com/office/drawing/2014/main" id="{CBEF096E-20B4-52AF-EDB2-5ABE0A172393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9732963" y="958850"/>
            <a:ext cx="1400175" cy="4002088"/>
            <a:chOff x="3220" y="236"/>
            <a:chExt cx="1347" cy="3848"/>
          </a:xfrm>
        </p:grpSpPr>
        <p:sp>
          <p:nvSpPr>
            <p:cNvPr id="7" name="Freeform 70">
              <a:extLst>
                <a:ext uri="{FF2B5EF4-FFF2-40B4-BE49-F238E27FC236}">
                  <a16:creationId xmlns:a16="http://schemas.microsoft.com/office/drawing/2014/main" id="{8758C433-AE86-A44B-4ADF-FAF9698FA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0" y="492"/>
              <a:ext cx="29" cy="1348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59 h 1347"/>
                <a:gd name="T4" fmla="*/ 24 w 29"/>
                <a:gd name="T5" fmla="*/ 1359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8" name="Freeform 71">
              <a:extLst>
                <a:ext uri="{FF2B5EF4-FFF2-40B4-BE49-F238E27FC236}">
                  <a16:creationId xmlns:a16="http://schemas.microsoft.com/office/drawing/2014/main" id="{DFCF06D4-1B3F-B205-9929-3EE43BCF3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1216"/>
              <a:ext cx="160" cy="249"/>
            </a:xfrm>
            <a:custGeom>
              <a:avLst/>
              <a:gdLst>
                <a:gd name="T0" fmla="*/ 1872216 w 68"/>
                <a:gd name="T1" fmla="*/ 3318366 h 105"/>
                <a:gd name="T2" fmla="*/ 145744 w 68"/>
                <a:gd name="T3" fmla="*/ 0 h 105"/>
                <a:gd name="T4" fmla="*/ 1872216 w 68"/>
                <a:gd name="T5" fmla="*/ 3318366 h 10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9" name="Freeform 72">
              <a:extLst>
                <a:ext uri="{FF2B5EF4-FFF2-40B4-BE49-F238E27FC236}">
                  <a16:creationId xmlns:a16="http://schemas.microsoft.com/office/drawing/2014/main" id="{39333827-20A8-E78F-6126-1CB5216C2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0" y="1005"/>
              <a:ext cx="162" cy="250"/>
            </a:xfrm>
            <a:custGeom>
              <a:avLst/>
              <a:gdLst>
                <a:gd name="T0" fmla="*/ 141123 w 68"/>
                <a:gd name="T1" fmla="*/ 3143101 h 106"/>
                <a:gd name="T2" fmla="*/ 2131172 w 68"/>
                <a:gd name="T3" fmla="*/ 0 h 106"/>
                <a:gd name="T4" fmla="*/ 141123 w 68"/>
                <a:gd name="T5" fmla="*/ 3143101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" name="Freeform 73">
              <a:extLst>
                <a:ext uri="{FF2B5EF4-FFF2-40B4-BE49-F238E27FC236}">
                  <a16:creationId xmlns:a16="http://schemas.microsoft.com/office/drawing/2014/main" id="{EC648865-321E-65E4-0C56-73E0A38F6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1509"/>
              <a:ext cx="160" cy="253"/>
            </a:xfrm>
            <a:custGeom>
              <a:avLst/>
              <a:gdLst>
                <a:gd name="T0" fmla="*/ 1872216 w 68"/>
                <a:gd name="T1" fmla="*/ 3265946 h 107"/>
                <a:gd name="T2" fmla="*/ 145744 w 68"/>
                <a:gd name="T3" fmla="*/ 0 h 107"/>
                <a:gd name="T4" fmla="*/ 1872216 w 68"/>
                <a:gd name="T5" fmla="*/ 3265946 h 10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1" name="Freeform 74">
              <a:extLst>
                <a:ext uri="{FF2B5EF4-FFF2-40B4-BE49-F238E27FC236}">
                  <a16:creationId xmlns:a16="http://schemas.microsoft.com/office/drawing/2014/main" id="{15E33810-E241-14FD-8AC0-4295660A8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0" y="1301"/>
              <a:ext cx="162" cy="250"/>
            </a:xfrm>
            <a:custGeom>
              <a:avLst/>
              <a:gdLst>
                <a:gd name="T0" fmla="*/ 141123 w 68"/>
                <a:gd name="T1" fmla="*/ 3143101 h 106"/>
                <a:gd name="T2" fmla="*/ 2131172 w 68"/>
                <a:gd name="T3" fmla="*/ 0 h 106"/>
                <a:gd name="T4" fmla="*/ 141123 w 68"/>
                <a:gd name="T5" fmla="*/ 3143101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2" name="Freeform 75">
              <a:extLst>
                <a:ext uri="{FF2B5EF4-FFF2-40B4-BE49-F238E27FC236}">
                  <a16:creationId xmlns:a16="http://schemas.microsoft.com/office/drawing/2014/main" id="{7D674DAF-789C-9C31-06AC-4F3A7AB89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0" y="1633"/>
              <a:ext cx="162" cy="252"/>
            </a:xfrm>
            <a:custGeom>
              <a:avLst/>
              <a:gdLst>
                <a:gd name="T0" fmla="*/ 141123 w 68"/>
                <a:gd name="T1" fmla="*/ 3114009 h 107"/>
                <a:gd name="T2" fmla="*/ 2131172 w 68"/>
                <a:gd name="T3" fmla="*/ 0 h 107"/>
                <a:gd name="T4" fmla="*/ 141123 w 68"/>
                <a:gd name="T5" fmla="*/ 3114009 h 10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3" name="Freeform 76">
              <a:extLst>
                <a:ext uri="{FF2B5EF4-FFF2-40B4-BE49-F238E27FC236}">
                  <a16:creationId xmlns:a16="http://schemas.microsoft.com/office/drawing/2014/main" id="{64ABF8CB-E1F3-1E54-3801-6EFA254BE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885"/>
              <a:ext cx="160" cy="253"/>
            </a:xfrm>
            <a:custGeom>
              <a:avLst/>
              <a:gdLst>
                <a:gd name="T0" fmla="*/ 1872216 w 68"/>
                <a:gd name="T1" fmla="*/ 3265946 h 107"/>
                <a:gd name="T2" fmla="*/ 145744 w 68"/>
                <a:gd name="T3" fmla="*/ 0 h 107"/>
                <a:gd name="T4" fmla="*/ 1872216 w 68"/>
                <a:gd name="T5" fmla="*/ 3265946 h 10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4" name="Freeform 77">
              <a:extLst>
                <a:ext uri="{FF2B5EF4-FFF2-40B4-BE49-F238E27FC236}">
                  <a16:creationId xmlns:a16="http://schemas.microsoft.com/office/drawing/2014/main" id="{EA937D8D-226E-581E-9F59-34924722A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0" y="677"/>
              <a:ext cx="162" cy="250"/>
            </a:xfrm>
            <a:custGeom>
              <a:avLst/>
              <a:gdLst>
                <a:gd name="T0" fmla="*/ 141123 w 68"/>
                <a:gd name="T1" fmla="*/ 3143101 h 106"/>
                <a:gd name="T2" fmla="*/ 2131172 w 68"/>
                <a:gd name="T3" fmla="*/ 0 h 106"/>
                <a:gd name="T4" fmla="*/ 141123 w 68"/>
                <a:gd name="T5" fmla="*/ 3143101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5" name="Freeform 78">
              <a:extLst>
                <a:ext uri="{FF2B5EF4-FFF2-40B4-BE49-F238E27FC236}">
                  <a16:creationId xmlns:a16="http://schemas.microsoft.com/office/drawing/2014/main" id="{C0146D09-2927-8046-140D-CDA6473C8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569"/>
              <a:ext cx="160" cy="250"/>
            </a:xfrm>
            <a:custGeom>
              <a:avLst/>
              <a:gdLst>
                <a:gd name="T0" fmla="*/ 1872216 w 68"/>
                <a:gd name="T1" fmla="*/ 3143101 h 106"/>
                <a:gd name="T2" fmla="*/ 145744 w 68"/>
                <a:gd name="T3" fmla="*/ 0 h 106"/>
                <a:gd name="T4" fmla="*/ 1872216 w 68"/>
                <a:gd name="T5" fmla="*/ 3143101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Freeform 79">
              <a:extLst>
                <a:ext uri="{FF2B5EF4-FFF2-40B4-BE49-F238E27FC236}">
                  <a16:creationId xmlns:a16="http://schemas.microsoft.com/office/drawing/2014/main" id="{7BAEB73A-23AA-C449-91BD-4CD82F07D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5" y="332"/>
              <a:ext cx="159" cy="250"/>
            </a:xfrm>
            <a:custGeom>
              <a:avLst/>
              <a:gdLst>
                <a:gd name="T0" fmla="*/ 1734498 w 68"/>
                <a:gd name="T1" fmla="*/ 3143101 h 106"/>
                <a:gd name="T2" fmla="*/ 135678 w 68"/>
                <a:gd name="T3" fmla="*/ 0 h 106"/>
                <a:gd name="T4" fmla="*/ 1734498 w 68"/>
                <a:gd name="T5" fmla="*/ 3143101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7" name="Freeform 80">
              <a:extLst>
                <a:ext uri="{FF2B5EF4-FFF2-40B4-BE49-F238E27FC236}">
                  <a16:creationId xmlns:a16="http://schemas.microsoft.com/office/drawing/2014/main" id="{A57355C4-67AA-EC50-AD0B-AD6A99F5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0" y="361"/>
              <a:ext cx="162" cy="250"/>
            </a:xfrm>
            <a:custGeom>
              <a:avLst/>
              <a:gdLst>
                <a:gd name="T0" fmla="*/ 141123 w 68"/>
                <a:gd name="T1" fmla="*/ 3143101 h 106"/>
                <a:gd name="T2" fmla="*/ 2131172 w 68"/>
                <a:gd name="T3" fmla="*/ 0 h 106"/>
                <a:gd name="T4" fmla="*/ 141123 w 68"/>
                <a:gd name="T5" fmla="*/ 3143101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8" name="Freeform 81">
              <a:extLst>
                <a:ext uri="{FF2B5EF4-FFF2-40B4-BE49-F238E27FC236}">
                  <a16:creationId xmlns:a16="http://schemas.microsoft.com/office/drawing/2014/main" id="{174FF3A8-7291-E8FA-A8B6-922318B3B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1" y="486"/>
              <a:ext cx="20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0 w 21"/>
                <a:gd name="T5" fmla="*/ 1049 h 1049"/>
                <a:gd name="T6" fmla="*/ 10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9" name="Freeform 82">
              <a:extLst>
                <a:ext uri="{FF2B5EF4-FFF2-40B4-BE49-F238E27FC236}">
                  <a16:creationId xmlns:a16="http://schemas.microsoft.com/office/drawing/2014/main" id="{CB8F41C6-7E79-6882-3972-C94944FD7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1048"/>
              <a:ext cx="127" cy="194"/>
            </a:xfrm>
            <a:custGeom>
              <a:avLst/>
              <a:gdLst>
                <a:gd name="T0" fmla="*/ 1822658 w 53"/>
                <a:gd name="T1" fmla="*/ 2521669 h 82"/>
                <a:gd name="T2" fmla="*/ 151075 w 53"/>
                <a:gd name="T3" fmla="*/ 0 h 82"/>
                <a:gd name="T4" fmla="*/ 1822658 w 53"/>
                <a:gd name="T5" fmla="*/ 2521669 h 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0" name="Freeform 83">
              <a:extLst>
                <a:ext uri="{FF2B5EF4-FFF2-40B4-BE49-F238E27FC236}">
                  <a16:creationId xmlns:a16="http://schemas.microsoft.com/office/drawing/2014/main" id="{094B8D24-5EAE-E86A-4C34-8F384FBDE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" y="885"/>
              <a:ext cx="122" cy="197"/>
            </a:xfrm>
            <a:custGeom>
              <a:avLst/>
              <a:gdLst>
                <a:gd name="T0" fmla="*/ 81747 w 52"/>
                <a:gd name="T1" fmla="*/ 2656047 h 83"/>
                <a:gd name="T2" fmla="*/ 1363202 w 52"/>
                <a:gd name="T3" fmla="*/ 0 h 83"/>
                <a:gd name="T4" fmla="*/ 81747 w 52"/>
                <a:gd name="T5" fmla="*/ 2656047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1" name="Freeform 84">
              <a:extLst>
                <a:ext uri="{FF2B5EF4-FFF2-40B4-BE49-F238E27FC236}">
                  <a16:creationId xmlns:a16="http://schemas.microsoft.com/office/drawing/2014/main" id="{30FF6B6F-D334-AE4C-9FC5-CBE0A1882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1277"/>
              <a:ext cx="127" cy="195"/>
            </a:xfrm>
            <a:custGeom>
              <a:avLst/>
              <a:gdLst>
                <a:gd name="T0" fmla="*/ 1822658 w 53"/>
                <a:gd name="T1" fmla="*/ 2346423 h 83"/>
                <a:gd name="T2" fmla="*/ 151075 w 53"/>
                <a:gd name="T3" fmla="*/ 0 h 83"/>
                <a:gd name="T4" fmla="*/ 1822658 w 53"/>
                <a:gd name="T5" fmla="*/ 2346423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2" name="Freeform 85">
              <a:extLst>
                <a:ext uri="{FF2B5EF4-FFF2-40B4-BE49-F238E27FC236}">
                  <a16:creationId xmlns:a16="http://schemas.microsoft.com/office/drawing/2014/main" id="{9CF7BD02-81CF-55FA-347E-75B7D5806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" y="1114"/>
              <a:ext cx="122" cy="194"/>
            </a:xfrm>
            <a:custGeom>
              <a:avLst/>
              <a:gdLst>
                <a:gd name="T0" fmla="*/ 81747 w 52"/>
                <a:gd name="T1" fmla="*/ 2521669 h 82"/>
                <a:gd name="T2" fmla="*/ 1363202 w 52"/>
                <a:gd name="T3" fmla="*/ 0 h 82"/>
                <a:gd name="T4" fmla="*/ 81747 w 52"/>
                <a:gd name="T5" fmla="*/ 2521669 h 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3" name="Freeform 86">
              <a:extLst>
                <a:ext uri="{FF2B5EF4-FFF2-40B4-BE49-F238E27FC236}">
                  <a16:creationId xmlns:a16="http://schemas.microsoft.com/office/drawing/2014/main" id="{0821A2FE-9478-C59A-531F-B65C46EB0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" y="1372"/>
              <a:ext cx="122" cy="197"/>
            </a:xfrm>
            <a:custGeom>
              <a:avLst/>
              <a:gdLst>
                <a:gd name="T0" fmla="*/ 81747 w 52"/>
                <a:gd name="T1" fmla="*/ 2656047 h 83"/>
                <a:gd name="T2" fmla="*/ 1363202 w 52"/>
                <a:gd name="T3" fmla="*/ 0 h 83"/>
                <a:gd name="T4" fmla="*/ 81747 w 52"/>
                <a:gd name="T5" fmla="*/ 2656047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53DF86C6-FAFE-8244-94BA-D4EA769E7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793"/>
              <a:ext cx="127" cy="195"/>
            </a:xfrm>
            <a:custGeom>
              <a:avLst/>
              <a:gdLst>
                <a:gd name="T0" fmla="*/ 1822658 w 53"/>
                <a:gd name="T1" fmla="*/ 2346423 h 83"/>
                <a:gd name="T2" fmla="*/ 151075 w 53"/>
                <a:gd name="T3" fmla="*/ 0 h 83"/>
                <a:gd name="T4" fmla="*/ 1822658 w 53"/>
                <a:gd name="T5" fmla="*/ 2346423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5" name="Freeform 88">
              <a:extLst>
                <a:ext uri="{FF2B5EF4-FFF2-40B4-BE49-F238E27FC236}">
                  <a16:creationId xmlns:a16="http://schemas.microsoft.com/office/drawing/2014/main" id="{BE4E7BDA-4971-DC9F-2590-DA4EFFC9A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" y="630"/>
              <a:ext cx="122" cy="197"/>
            </a:xfrm>
            <a:custGeom>
              <a:avLst/>
              <a:gdLst>
                <a:gd name="T0" fmla="*/ 81747 w 52"/>
                <a:gd name="T1" fmla="*/ 2656047 h 83"/>
                <a:gd name="T2" fmla="*/ 1363202 w 52"/>
                <a:gd name="T3" fmla="*/ 0 h 83"/>
                <a:gd name="T4" fmla="*/ 81747 w 52"/>
                <a:gd name="T5" fmla="*/ 2656047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6" name="Freeform 89">
              <a:extLst>
                <a:ext uri="{FF2B5EF4-FFF2-40B4-BE49-F238E27FC236}">
                  <a16:creationId xmlns:a16="http://schemas.microsoft.com/office/drawing/2014/main" id="{CA1D5BDF-2A55-7CF4-28BC-4CFF54E73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544"/>
              <a:ext cx="127" cy="197"/>
            </a:xfrm>
            <a:custGeom>
              <a:avLst/>
              <a:gdLst>
                <a:gd name="T0" fmla="*/ 1822658 w 53"/>
                <a:gd name="T1" fmla="*/ 2656047 h 83"/>
                <a:gd name="T2" fmla="*/ 151075 w 53"/>
                <a:gd name="T3" fmla="*/ 0 h 83"/>
                <a:gd name="T4" fmla="*/ 1822658 w 53"/>
                <a:gd name="T5" fmla="*/ 2656047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7" name="Freeform 90">
              <a:extLst>
                <a:ext uri="{FF2B5EF4-FFF2-40B4-BE49-F238E27FC236}">
                  <a16:creationId xmlns:a16="http://schemas.microsoft.com/office/drawing/2014/main" id="{80E70CE2-4102-8EED-38DF-50BBD5726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315"/>
              <a:ext cx="127" cy="197"/>
            </a:xfrm>
            <a:custGeom>
              <a:avLst/>
              <a:gdLst>
                <a:gd name="T0" fmla="*/ 1822658 w 53"/>
                <a:gd name="T1" fmla="*/ 2656047 h 83"/>
                <a:gd name="T2" fmla="*/ 151075 w 53"/>
                <a:gd name="T3" fmla="*/ 0 h 83"/>
                <a:gd name="T4" fmla="*/ 1822658 w 53"/>
                <a:gd name="T5" fmla="*/ 2656047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8" name="Freeform 91">
              <a:extLst>
                <a:ext uri="{FF2B5EF4-FFF2-40B4-BE49-F238E27FC236}">
                  <a16:creationId xmlns:a16="http://schemas.microsoft.com/office/drawing/2014/main" id="{56C64867-64FD-2E56-FAD9-EF8C3979C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" y="386"/>
              <a:ext cx="122" cy="192"/>
            </a:xfrm>
            <a:custGeom>
              <a:avLst/>
              <a:gdLst>
                <a:gd name="T0" fmla="*/ 81747 w 52"/>
                <a:gd name="T1" fmla="*/ 2229701 h 82"/>
                <a:gd name="T2" fmla="*/ 1363202 w 52"/>
                <a:gd name="T3" fmla="*/ 0 h 82"/>
                <a:gd name="T4" fmla="*/ 81747 w 52"/>
                <a:gd name="T5" fmla="*/ 2229701 h 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9" name="Freeform 92">
              <a:extLst>
                <a:ext uri="{FF2B5EF4-FFF2-40B4-BE49-F238E27FC236}">
                  <a16:creationId xmlns:a16="http://schemas.microsoft.com/office/drawing/2014/main" id="{B2E5F543-34EA-6BA4-ADD5-265A7A4D2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3" y="1759"/>
              <a:ext cx="264" cy="1241"/>
            </a:xfrm>
            <a:custGeom>
              <a:avLst/>
              <a:gdLst>
                <a:gd name="T0" fmla="*/ 1497898 w 112"/>
                <a:gd name="T1" fmla="*/ 14820221 h 525"/>
                <a:gd name="T2" fmla="*/ 1497898 w 112"/>
                <a:gd name="T3" fmla="*/ 13055249 h 525"/>
                <a:gd name="T4" fmla="*/ 89708 w 112"/>
                <a:gd name="T5" fmla="*/ 10439533 h 525"/>
                <a:gd name="T6" fmla="*/ 1497898 w 112"/>
                <a:gd name="T7" fmla="*/ 12477094 h 525"/>
                <a:gd name="T8" fmla="*/ 1497898 w 112"/>
                <a:gd name="T9" fmla="*/ 10195820 h 525"/>
                <a:gd name="T10" fmla="*/ 89708 w 112"/>
                <a:gd name="T11" fmla="*/ 7580607 h 525"/>
                <a:gd name="T12" fmla="*/ 1471322 w 112"/>
                <a:gd name="T13" fmla="*/ 9552575 h 525"/>
                <a:gd name="T14" fmla="*/ 1471322 w 112"/>
                <a:gd name="T15" fmla="*/ 6513305 h 525"/>
                <a:gd name="T16" fmla="*/ 211455 w 112"/>
                <a:gd name="T17" fmla="*/ 3992477 h 525"/>
                <a:gd name="T18" fmla="*/ 1471322 w 112"/>
                <a:gd name="T19" fmla="*/ 5578600 h 525"/>
                <a:gd name="T20" fmla="*/ 1471322 w 112"/>
                <a:gd name="T21" fmla="*/ 3566651 h 525"/>
                <a:gd name="T22" fmla="*/ 148738 w 112"/>
                <a:gd name="T23" fmla="*/ 1002080 h 525"/>
                <a:gd name="T24" fmla="*/ 1471322 w 112"/>
                <a:gd name="T25" fmla="*/ 2679560 h 525"/>
                <a:gd name="T26" fmla="*/ 1471322 w 112"/>
                <a:gd name="T27" fmla="*/ 1699870 h 525"/>
                <a:gd name="T28" fmla="*/ 1709709 w 112"/>
                <a:gd name="T29" fmla="*/ 1699870 h 525"/>
                <a:gd name="T30" fmla="*/ 3035366 w 112"/>
                <a:gd name="T31" fmla="*/ 0 h 525"/>
                <a:gd name="T32" fmla="*/ 1736500 w 112"/>
                <a:gd name="T33" fmla="*/ 2559583 h 525"/>
                <a:gd name="T34" fmla="*/ 1736500 w 112"/>
                <a:gd name="T35" fmla="*/ 4928264 h 525"/>
                <a:gd name="T36" fmla="*/ 3118385 w 112"/>
                <a:gd name="T37" fmla="*/ 2831664 h 525"/>
                <a:gd name="T38" fmla="*/ 1736500 w 112"/>
                <a:gd name="T39" fmla="*/ 5447101 h 525"/>
                <a:gd name="T40" fmla="*/ 1736500 w 112"/>
                <a:gd name="T41" fmla="*/ 8035097 h 525"/>
                <a:gd name="T42" fmla="*/ 3098167 w 112"/>
                <a:gd name="T43" fmla="*/ 6202471 h 525"/>
                <a:gd name="T44" fmla="*/ 1736500 w 112"/>
                <a:gd name="T45" fmla="*/ 8834206 h 525"/>
                <a:gd name="T46" fmla="*/ 1736500 w 112"/>
                <a:gd name="T47" fmla="*/ 11290658 h 525"/>
                <a:gd name="T48" fmla="*/ 3098167 w 112"/>
                <a:gd name="T49" fmla="*/ 9525431 h 525"/>
                <a:gd name="T50" fmla="*/ 1736500 w 112"/>
                <a:gd name="T51" fmla="*/ 12076218 h 525"/>
                <a:gd name="T52" fmla="*/ 1759119 w 112"/>
                <a:gd name="T53" fmla="*/ 14972296 h 525"/>
                <a:gd name="T54" fmla="*/ 3183086 w 112"/>
                <a:gd name="T55" fmla="*/ 12630820 h 525"/>
                <a:gd name="T56" fmla="*/ 1759119 w 112"/>
                <a:gd name="T57" fmla="*/ 15283388 h 525"/>
                <a:gd name="T58" fmla="*/ 1759119 w 112"/>
                <a:gd name="T59" fmla="*/ 15974377 h 525"/>
                <a:gd name="T60" fmla="*/ 1497898 w 112"/>
                <a:gd name="T61" fmla="*/ 15974377 h 525"/>
                <a:gd name="T62" fmla="*/ 1497898 w 112"/>
                <a:gd name="T63" fmla="*/ 15757847 h 525"/>
                <a:gd name="T64" fmla="*/ 211455 w 112"/>
                <a:gd name="T65" fmla="*/ 13207074 h 525"/>
                <a:gd name="T66" fmla="*/ 1497898 w 112"/>
                <a:gd name="T67" fmla="*/ 14820221 h 52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0" name="Freeform 93">
              <a:extLst>
                <a:ext uri="{FF2B5EF4-FFF2-40B4-BE49-F238E27FC236}">
                  <a16:creationId xmlns:a16="http://schemas.microsoft.com/office/drawing/2014/main" id="{2FF6DE76-E0C2-38D5-2988-9E1ACCD9E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5" y="1379"/>
              <a:ext cx="379" cy="1786"/>
            </a:xfrm>
            <a:custGeom>
              <a:avLst/>
              <a:gdLst>
                <a:gd name="T0" fmla="*/ 2685980 w 160"/>
                <a:gd name="T1" fmla="*/ 21184006 h 756"/>
                <a:gd name="T2" fmla="*/ 2685980 w 160"/>
                <a:gd name="T3" fmla="*/ 18648668 h 756"/>
                <a:gd name="T4" fmla="*/ 4832117 w 160"/>
                <a:gd name="T5" fmla="*/ 14900846 h 756"/>
                <a:gd name="T6" fmla="*/ 2685980 w 160"/>
                <a:gd name="T7" fmla="*/ 17794112 h 756"/>
                <a:gd name="T8" fmla="*/ 2685980 w 160"/>
                <a:gd name="T9" fmla="*/ 14534000 h 756"/>
                <a:gd name="T10" fmla="*/ 4832117 w 160"/>
                <a:gd name="T11" fmla="*/ 10825910 h 756"/>
                <a:gd name="T12" fmla="*/ 2742517 w 160"/>
                <a:gd name="T13" fmla="*/ 13660965 h 756"/>
                <a:gd name="T14" fmla="*/ 2742517 w 160"/>
                <a:gd name="T15" fmla="*/ 9340411 h 756"/>
                <a:gd name="T16" fmla="*/ 4677372 w 160"/>
                <a:gd name="T17" fmla="*/ 5718545 h 756"/>
                <a:gd name="T18" fmla="*/ 2742517 w 160"/>
                <a:gd name="T19" fmla="*/ 7944480 h 756"/>
                <a:gd name="T20" fmla="*/ 2742517 w 160"/>
                <a:gd name="T21" fmla="*/ 5107343 h 756"/>
                <a:gd name="T22" fmla="*/ 4744647 w 160"/>
                <a:gd name="T23" fmla="*/ 1418547 h 756"/>
                <a:gd name="T24" fmla="*/ 2742517 w 160"/>
                <a:gd name="T25" fmla="*/ 3839156 h 756"/>
                <a:gd name="T26" fmla="*/ 2368748 w 160"/>
                <a:gd name="T27" fmla="*/ 2441091 h 756"/>
                <a:gd name="T28" fmla="*/ 406290 w 160"/>
                <a:gd name="T29" fmla="*/ 0 h 756"/>
                <a:gd name="T30" fmla="*/ 2348227 w 160"/>
                <a:gd name="T31" fmla="*/ 3660421 h 756"/>
                <a:gd name="T32" fmla="*/ 2348227 w 160"/>
                <a:gd name="T33" fmla="*/ 7070928 h 756"/>
                <a:gd name="T34" fmla="*/ 223115 w 160"/>
                <a:gd name="T35" fmla="*/ 4017895 h 756"/>
                <a:gd name="T36" fmla="*/ 2348227 w 160"/>
                <a:gd name="T37" fmla="*/ 7802755 h 756"/>
                <a:gd name="T38" fmla="*/ 2348227 w 160"/>
                <a:gd name="T39" fmla="*/ 11485461 h 756"/>
                <a:gd name="T40" fmla="*/ 317256 w 160"/>
                <a:gd name="T41" fmla="*/ 8854523 h 756"/>
                <a:gd name="T42" fmla="*/ 2348227 w 160"/>
                <a:gd name="T43" fmla="*/ 12599642 h 756"/>
                <a:gd name="T44" fmla="*/ 2348227 w 160"/>
                <a:gd name="T45" fmla="*/ 16104119 h 756"/>
                <a:gd name="T46" fmla="*/ 317256 w 160"/>
                <a:gd name="T47" fmla="*/ 13596794 h 756"/>
                <a:gd name="T48" fmla="*/ 2348227 w 160"/>
                <a:gd name="T49" fmla="*/ 17284894 h 756"/>
                <a:gd name="T50" fmla="*/ 2307200 w 160"/>
                <a:gd name="T51" fmla="*/ 21362530 h 756"/>
                <a:gd name="T52" fmla="*/ 154734 w 160"/>
                <a:gd name="T53" fmla="*/ 18036795 h 756"/>
                <a:gd name="T54" fmla="*/ 2307200 w 160"/>
                <a:gd name="T55" fmla="*/ 21784834 h 756"/>
                <a:gd name="T56" fmla="*/ 2307200 w 160"/>
                <a:gd name="T57" fmla="*/ 22845298 h 756"/>
                <a:gd name="T58" fmla="*/ 2685980 w 160"/>
                <a:gd name="T59" fmla="*/ 22845298 h 756"/>
                <a:gd name="T60" fmla="*/ 2685980 w 160"/>
                <a:gd name="T61" fmla="*/ 22543310 h 756"/>
                <a:gd name="T62" fmla="*/ 4677372 w 160"/>
                <a:gd name="T63" fmla="*/ 18894307 h 756"/>
                <a:gd name="T64" fmla="*/ 2685980 w 160"/>
                <a:gd name="T65" fmla="*/ 21184006 h 75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1" name="Freeform 94">
              <a:extLst>
                <a:ext uri="{FF2B5EF4-FFF2-40B4-BE49-F238E27FC236}">
                  <a16:creationId xmlns:a16="http://schemas.microsoft.com/office/drawing/2014/main" id="{551177C9-B30C-906B-4CC7-3B2505B7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4338019 w 152"/>
                <a:gd name="T1" fmla="*/ 7176717 h 237"/>
                <a:gd name="T2" fmla="*/ 329260 w 152"/>
                <a:gd name="T3" fmla="*/ 0 h 237"/>
                <a:gd name="T4" fmla="*/ 4338019 w 152"/>
                <a:gd name="T5" fmla="*/ 7176717 h 2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2" name="Freeform 95">
              <a:extLst>
                <a:ext uri="{FF2B5EF4-FFF2-40B4-BE49-F238E27FC236}">
                  <a16:creationId xmlns:a16="http://schemas.microsoft.com/office/drawing/2014/main" id="{0F66C008-9B9B-0612-8A68-96E60B371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4" y="2993"/>
              <a:ext cx="305" cy="519"/>
            </a:xfrm>
            <a:custGeom>
              <a:avLst/>
              <a:gdLst>
                <a:gd name="T0" fmla="*/ 3421930 w 129"/>
                <a:gd name="T1" fmla="*/ 5856497 h 220"/>
                <a:gd name="T2" fmla="*/ 3293021 w 129"/>
                <a:gd name="T3" fmla="*/ 5644672 h 220"/>
                <a:gd name="T4" fmla="*/ 3045654 w 129"/>
                <a:gd name="T5" fmla="*/ 5291686 h 220"/>
                <a:gd name="T6" fmla="*/ 2932464 w 129"/>
                <a:gd name="T7" fmla="*/ 5142051 h 220"/>
                <a:gd name="T8" fmla="*/ 2685466 w 129"/>
                <a:gd name="T9" fmla="*/ 4697507 h 220"/>
                <a:gd name="T10" fmla="*/ 2656994 w 129"/>
                <a:gd name="T11" fmla="*/ 4569064 h 220"/>
                <a:gd name="T12" fmla="*/ 2505045 w 129"/>
                <a:gd name="T13" fmla="*/ 4336044 h 220"/>
                <a:gd name="T14" fmla="*/ 2373985 w 129"/>
                <a:gd name="T15" fmla="*/ 4132627 h 220"/>
                <a:gd name="T16" fmla="*/ 2324920 w 129"/>
                <a:gd name="T17" fmla="*/ 4003000 h 220"/>
                <a:gd name="T18" fmla="*/ 2260478 w 129"/>
                <a:gd name="T19" fmla="*/ 3919563 h 220"/>
                <a:gd name="T20" fmla="*/ 2079984 w 129"/>
                <a:gd name="T21" fmla="*/ 3688599 h 220"/>
                <a:gd name="T22" fmla="*/ 2013428 w 129"/>
                <a:gd name="T23" fmla="*/ 3587099 h 220"/>
                <a:gd name="T24" fmla="*/ 1921053 w 129"/>
                <a:gd name="T25" fmla="*/ 3410550 h 220"/>
                <a:gd name="T26" fmla="*/ 1832991 w 129"/>
                <a:gd name="T27" fmla="*/ 3272330 h 220"/>
                <a:gd name="T28" fmla="*/ 1676803 w 129"/>
                <a:gd name="T29" fmla="*/ 3059111 h 220"/>
                <a:gd name="T30" fmla="*/ 1560283 w 129"/>
                <a:gd name="T31" fmla="*/ 2819326 h 220"/>
                <a:gd name="T32" fmla="*/ 1495997 w 129"/>
                <a:gd name="T33" fmla="*/ 2733802 h 220"/>
                <a:gd name="T34" fmla="*/ 1457063 w 129"/>
                <a:gd name="T35" fmla="*/ 2620787 h 220"/>
                <a:gd name="T36" fmla="*/ 1407998 w 129"/>
                <a:gd name="T37" fmla="*/ 2557292 h 220"/>
                <a:gd name="T38" fmla="*/ 1369218 w 129"/>
                <a:gd name="T39" fmla="*/ 2529722 h 220"/>
                <a:gd name="T40" fmla="*/ 1316248 w 129"/>
                <a:gd name="T41" fmla="*/ 2407726 h 220"/>
                <a:gd name="T42" fmla="*/ 1096501 w 129"/>
                <a:gd name="T43" fmla="*/ 2077953 h 220"/>
                <a:gd name="T44" fmla="*/ 1032068 w 129"/>
                <a:gd name="T45" fmla="*/ 1964571 h 220"/>
                <a:gd name="T46" fmla="*/ 944164 w 129"/>
                <a:gd name="T47" fmla="*/ 1814908 h 220"/>
                <a:gd name="T48" fmla="*/ 824328 w 129"/>
                <a:gd name="T49" fmla="*/ 1575332 h 220"/>
                <a:gd name="T50" fmla="*/ 824328 w 129"/>
                <a:gd name="T51" fmla="*/ 1461846 h 220"/>
                <a:gd name="T52" fmla="*/ 699228 w 129"/>
                <a:gd name="T53" fmla="*/ 1398785 h 220"/>
                <a:gd name="T54" fmla="*/ 604581 w 129"/>
                <a:gd name="T55" fmla="*/ 1335385 h 220"/>
                <a:gd name="T56" fmla="*/ 556708 w 129"/>
                <a:gd name="T57" fmla="*/ 1185729 h 220"/>
                <a:gd name="T58" fmla="*/ 519557 w 129"/>
                <a:gd name="T59" fmla="*/ 1185729 h 220"/>
                <a:gd name="T60" fmla="*/ 492303 w 129"/>
                <a:gd name="T61" fmla="*/ 1132173 h 220"/>
                <a:gd name="T62" fmla="*/ 492303 w 129"/>
                <a:gd name="T63" fmla="*/ 982538 h 220"/>
                <a:gd name="T64" fmla="*/ 360177 w 129"/>
                <a:gd name="T65" fmla="*/ 919116 h 220"/>
                <a:gd name="T66" fmla="*/ 360177 w 129"/>
                <a:gd name="T67" fmla="*/ 852705 h 220"/>
                <a:gd name="T68" fmla="*/ 272495 w 129"/>
                <a:gd name="T69" fmla="*/ 769325 h 220"/>
                <a:gd name="T70" fmla="*/ 244936 w 129"/>
                <a:gd name="T71" fmla="*/ 679168 h 220"/>
                <a:gd name="T72" fmla="*/ 311497 w 129"/>
                <a:gd name="T73" fmla="*/ 679168 h 220"/>
                <a:gd name="T74" fmla="*/ 179617 w 129"/>
                <a:gd name="T75" fmla="*/ 529505 h 220"/>
                <a:gd name="T76" fmla="*/ 92942 w 129"/>
                <a:gd name="T77" fmla="*/ 239948 h 220"/>
                <a:gd name="T78" fmla="*/ 64431 w 129"/>
                <a:gd name="T79" fmla="*/ 176547 h 220"/>
                <a:gd name="T80" fmla="*/ 0 w 129"/>
                <a:gd name="T81" fmla="*/ 0 h 220"/>
                <a:gd name="T82" fmla="*/ 64431 w 129"/>
                <a:gd name="T83" fmla="*/ 90313 h 220"/>
                <a:gd name="T84" fmla="*/ 92942 w 129"/>
                <a:gd name="T85" fmla="*/ 213057 h 220"/>
                <a:gd name="T86" fmla="*/ 332114 w 129"/>
                <a:gd name="T87" fmla="*/ 479919 h 220"/>
                <a:gd name="T88" fmla="*/ 644271 w 129"/>
                <a:gd name="T89" fmla="*/ 945781 h 220"/>
                <a:gd name="T90" fmla="*/ 944164 w 129"/>
                <a:gd name="T91" fmla="*/ 1425698 h 220"/>
                <a:gd name="T92" fmla="*/ 1189469 w 129"/>
                <a:gd name="T93" fmla="*/ 1814908 h 220"/>
                <a:gd name="T94" fmla="*/ 1407998 w 129"/>
                <a:gd name="T95" fmla="*/ 2168278 h 220"/>
                <a:gd name="T96" fmla="*/ 1741302 w 129"/>
                <a:gd name="T97" fmla="*/ 2797243 h 220"/>
                <a:gd name="T98" fmla="*/ 1921053 w 129"/>
                <a:gd name="T99" fmla="*/ 3123408 h 220"/>
                <a:gd name="T100" fmla="*/ 2140637 w 129"/>
                <a:gd name="T101" fmla="*/ 3566724 h 220"/>
                <a:gd name="T102" fmla="*/ 3084801 w 129"/>
                <a:gd name="T103" fmla="*/ 4960677 h 220"/>
                <a:gd name="T104" fmla="*/ 3264557 w 129"/>
                <a:gd name="T105" fmla="*/ 5354747 h 220"/>
                <a:gd name="T106" fmla="*/ 3821293 w 129"/>
                <a:gd name="T107" fmla="*/ 6477415 h 22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3" name="Freeform 96">
              <a:extLst>
                <a:ext uri="{FF2B5EF4-FFF2-40B4-BE49-F238E27FC236}">
                  <a16:creationId xmlns:a16="http://schemas.microsoft.com/office/drawing/2014/main" id="{4167EA11-A2A1-5F8C-2722-6AE1C10FB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" y="375"/>
              <a:ext cx="232" cy="444"/>
            </a:xfrm>
            <a:custGeom>
              <a:avLst/>
              <a:gdLst>
                <a:gd name="T0" fmla="*/ 1884287 w 98"/>
                <a:gd name="T1" fmla="*/ 114325 h 188"/>
                <a:gd name="T2" fmla="*/ 432145 w 98"/>
                <a:gd name="T3" fmla="*/ 5661803 h 188"/>
                <a:gd name="T4" fmla="*/ 2449402 w 98"/>
                <a:gd name="T5" fmla="*/ 3492811 h 188"/>
                <a:gd name="T6" fmla="*/ 1884287 w 98"/>
                <a:gd name="T7" fmla="*/ 114325 h 1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4" name="Freeform 97">
              <a:extLst>
                <a:ext uri="{FF2B5EF4-FFF2-40B4-BE49-F238E27FC236}">
                  <a16:creationId xmlns:a16="http://schemas.microsoft.com/office/drawing/2014/main" id="{D7BA453D-3C7A-F764-DD15-92C9B8DA2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531290 w 50"/>
                <a:gd name="T1" fmla="*/ 0 h 157"/>
                <a:gd name="T2" fmla="*/ 0 w 50"/>
                <a:gd name="T3" fmla="*/ 4760544 h 157"/>
                <a:gd name="T4" fmla="*/ 1076910 w 50"/>
                <a:gd name="T5" fmla="*/ 3361144 h 157"/>
                <a:gd name="T6" fmla="*/ 531290 w 50"/>
                <a:gd name="T7" fmla="*/ 0 h 1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5" name="Freeform 98">
              <a:extLst>
                <a:ext uri="{FF2B5EF4-FFF2-40B4-BE49-F238E27FC236}">
                  <a16:creationId xmlns:a16="http://schemas.microsoft.com/office/drawing/2014/main" id="{F97BAD27-E44A-3BCC-4677-B597FC08A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6" y="1756"/>
              <a:ext cx="254" cy="499"/>
            </a:xfrm>
            <a:custGeom>
              <a:avLst/>
              <a:gdLst>
                <a:gd name="T0" fmla="*/ 2142575 w 107"/>
                <a:gd name="T1" fmla="*/ 115482 h 211"/>
                <a:gd name="T2" fmla="*/ 512290 w 107"/>
                <a:gd name="T3" fmla="*/ 6458902 h 211"/>
                <a:gd name="T4" fmla="*/ 2791054 w 107"/>
                <a:gd name="T5" fmla="*/ 3973620 h 211"/>
                <a:gd name="T6" fmla="*/ 2142575 w 107"/>
                <a:gd name="T7" fmla="*/ 115482 h 2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6" name="Freeform 99">
              <a:extLst>
                <a:ext uri="{FF2B5EF4-FFF2-40B4-BE49-F238E27FC236}">
                  <a16:creationId xmlns:a16="http://schemas.microsoft.com/office/drawing/2014/main" id="{C771F07E-4E2C-DCDC-C904-C8AF892D1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9" y="1765"/>
              <a:ext cx="128" cy="417"/>
            </a:xfrm>
            <a:custGeom>
              <a:avLst/>
              <a:gdLst>
                <a:gd name="T0" fmla="*/ 600066 w 54"/>
                <a:gd name="T1" fmla="*/ 0 h 176"/>
                <a:gd name="T2" fmla="*/ 0 w 54"/>
                <a:gd name="T3" fmla="*/ 5508866 h 176"/>
                <a:gd name="T4" fmla="*/ 1192879 w 54"/>
                <a:gd name="T5" fmla="*/ 3907681 h 176"/>
                <a:gd name="T6" fmla="*/ 600066 w 54"/>
                <a:gd name="T7" fmla="*/ 0 h 17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7" name="Freeform 100">
              <a:extLst>
                <a:ext uri="{FF2B5EF4-FFF2-40B4-BE49-F238E27FC236}">
                  <a16:creationId xmlns:a16="http://schemas.microsoft.com/office/drawing/2014/main" id="{BD68A517-0052-6F04-C627-736A3F703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" y="3016"/>
              <a:ext cx="255" cy="499"/>
            </a:xfrm>
            <a:custGeom>
              <a:avLst/>
              <a:gdLst>
                <a:gd name="T0" fmla="*/ 2045858 w 108"/>
                <a:gd name="T1" fmla="*/ 93065 h 211"/>
                <a:gd name="T2" fmla="*/ 447192 w 108"/>
                <a:gd name="T3" fmla="*/ 6458902 h 211"/>
                <a:gd name="T4" fmla="*/ 2607082 w 108"/>
                <a:gd name="T5" fmla="*/ 3973620 h 211"/>
                <a:gd name="T6" fmla="*/ 2045858 w 108"/>
                <a:gd name="T7" fmla="*/ 93065 h 2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8" name="Freeform 101">
              <a:extLst>
                <a:ext uri="{FF2B5EF4-FFF2-40B4-BE49-F238E27FC236}">
                  <a16:creationId xmlns:a16="http://schemas.microsoft.com/office/drawing/2014/main" id="{B7A8B0D0-0A6C-D03A-F38F-5032D2B0E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1" y="3025"/>
              <a:ext cx="128" cy="417"/>
            </a:xfrm>
            <a:custGeom>
              <a:avLst/>
              <a:gdLst>
                <a:gd name="T0" fmla="*/ 621030 w 54"/>
                <a:gd name="T1" fmla="*/ 0 h 176"/>
                <a:gd name="T2" fmla="*/ 0 w 54"/>
                <a:gd name="T3" fmla="*/ 5508866 h 176"/>
                <a:gd name="T4" fmla="*/ 1221103 w 54"/>
                <a:gd name="T5" fmla="*/ 3945377 h 176"/>
                <a:gd name="T6" fmla="*/ 621030 w 54"/>
                <a:gd name="T7" fmla="*/ 0 h 17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" name="Freeform 102">
              <a:extLst>
                <a:ext uri="{FF2B5EF4-FFF2-40B4-BE49-F238E27FC236}">
                  <a16:creationId xmlns:a16="http://schemas.microsoft.com/office/drawing/2014/main" id="{9D9A23BC-39B7-E5C1-D952-2BF40E06A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8" y="1527"/>
              <a:ext cx="255" cy="496"/>
            </a:xfrm>
            <a:custGeom>
              <a:avLst/>
              <a:gdLst>
                <a:gd name="T0" fmla="*/ 1195013 w 108"/>
                <a:gd name="T1" fmla="*/ 90992 h 210"/>
                <a:gd name="T2" fmla="*/ 2757575 w 108"/>
                <a:gd name="T3" fmla="*/ 6332094 h 210"/>
                <a:gd name="T4" fmla="*/ 661510 w 108"/>
                <a:gd name="T5" fmla="*/ 3851534 h 210"/>
                <a:gd name="T6" fmla="*/ 1195013 w 108"/>
                <a:gd name="T7" fmla="*/ 90992 h 2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0" name="Freeform 103">
              <a:extLst>
                <a:ext uri="{FF2B5EF4-FFF2-40B4-BE49-F238E27FC236}">
                  <a16:creationId xmlns:a16="http://schemas.microsoft.com/office/drawing/2014/main" id="{A33159FE-DB5B-0554-EAD3-3079E0A2B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1" y="1536"/>
              <a:ext cx="127" cy="418"/>
            </a:xfrm>
            <a:custGeom>
              <a:avLst/>
              <a:gdLst>
                <a:gd name="T0" fmla="*/ 999789 w 54"/>
                <a:gd name="T1" fmla="*/ 0 h 177"/>
                <a:gd name="T2" fmla="*/ 1547373 w 54"/>
                <a:gd name="T3" fmla="*/ 5326012 h 177"/>
                <a:gd name="T4" fmla="*/ 486690 w 54"/>
                <a:gd name="T5" fmla="*/ 3733224 h 177"/>
                <a:gd name="T6" fmla="*/ 999789 w 54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1" name="Freeform 104">
              <a:extLst>
                <a:ext uri="{FF2B5EF4-FFF2-40B4-BE49-F238E27FC236}">
                  <a16:creationId xmlns:a16="http://schemas.microsoft.com/office/drawing/2014/main" id="{1A371789-37D8-4E7A-97B7-D80C87D5A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4217105 w 151"/>
                <a:gd name="T1" fmla="*/ 7176717 h 237"/>
                <a:gd name="T2" fmla="*/ 301574 w 151"/>
                <a:gd name="T3" fmla="*/ 0 h 237"/>
                <a:gd name="T4" fmla="*/ 4217105 w 151"/>
                <a:gd name="T5" fmla="*/ 7176717 h 2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2" name="Freeform 105">
              <a:extLst>
                <a:ext uri="{FF2B5EF4-FFF2-40B4-BE49-F238E27FC236}">
                  <a16:creationId xmlns:a16="http://schemas.microsoft.com/office/drawing/2014/main" id="{6BAD8BFB-6868-A7C2-6DD0-78C32CD1B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" y="1863"/>
              <a:ext cx="356" cy="560"/>
            </a:xfrm>
            <a:custGeom>
              <a:avLst/>
              <a:gdLst>
                <a:gd name="T0" fmla="*/ 211756 w 151"/>
                <a:gd name="T1" fmla="*/ 7176717 h 237"/>
                <a:gd name="T2" fmla="*/ 4127304 w 151"/>
                <a:gd name="T3" fmla="*/ 0 h 237"/>
                <a:gd name="T4" fmla="*/ 211756 w 151"/>
                <a:gd name="T5" fmla="*/ 7176717 h 2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3" name="Freeform 106">
              <a:extLst>
                <a:ext uri="{FF2B5EF4-FFF2-40B4-BE49-F238E27FC236}">
                  <a16:creationId xmlns:a16="http://schemas.microsoft.com/office/drawing/2014/main" id="{39611CE5-AC79-3C55-C95E-D41376D94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238541 w 151"/>
                <a:gd name="T1" fmla="*/ 7153299 h 238"/>
                <a:gd name="T2" fmla="*/ 4127304 w 151"/>
                <a:gd name="T3" fmla="*/ 0 h 238"/>
                <a:gd name="T4" fmla="*/ 238541 w 151"/>
                <a:gd name="T5" fmla="*/ 7153299 h 2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4" name="Freeform 107">
              <a:extLst>
                <a:ext uri="{FF2B5EF4-FFF2-40B4-BE49-F238E27FC236}">
                  <a16:creationId xmlns:a16="http://schemas.microsoft.com/office/drawing/2014/main" id="{EC225925-9D10-1771-1649-B19573A7D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1" y="3096"/>
              <a:ext cx="351" cy="562"/>
            </a:xfrm>
            <a:custGeom>
              <a:avLst/>
              <a:gdLst>
                <a:gd name="T0" fmla="*/ 200819 w 149"/>
                <a:gd name="T1" fmla="*/ 7153299 h 238"/>
                <a:gd name="T2" fmla="*/ 4088097 w 149"/>
                <a:gd name="T3" fmla="*/ 0 h 238"/>
                <a:gd name="T4" fmla="*/ 200819 w 149"/>
                <a:gd name="T5" fmla="*/ 7153299 h 2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5" name="Freeform 108">
              <a:extLst>
                <a:ext uri="{FF2B5EF4-FFF2-40B4-BE49-F238E27FC236}">
                  <a16:creationId xmlns:a16="http://schemas.microsoft.com/office/drawing/2014/main" id="{97B8DF24-FC41-02EE-CBFB-7976550F1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" y="1604"/>
              <a:ext cx="356" cy="554"/>
            </a:xfrm>
            <a:custGeom>
              <a:avLst/>
              <a:gdLst>
                <a:gd name="T0" fmla="*/ 4240134 w 151"/>
                <a:gd name="T1" fmla="*/ 6924953 h 235"/>
                <a:gd name="T2" fmla="*/ 323564 w 151"/>
                <a:gd name="T3" fmla="*/ 0 h 235"/>
                <a:gd name="T4" fmla="*/ 4240134 w 151"/>
                <a:gd name="T5" fmla="*/ 6924953 h 2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6" name="Freeform 109">
              <a:extLst>
                <a:ext uri="{FF2B5EF4-FFF2-40B4-BE49-F238E27FC236}">
                  <a16:creationId xmlns:a16="http://schemas.microsoft.com/office/drawing/2014/main" id="{9CA3637E-C089-DDFA-EEAE-B2E7B6B16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1" y="1138"/>
              <a:ext cx="356" cy="559"/>
            </a:xfrm>
            <a:custGeom>
              <a:avLst/>
              <a:gdLst>
                <a:gd name="T0" fmla="*/ 186207 w 150"/>
                <a:gd name="T1" fmla="*/ 7359770 h 236"/>
                <a:gd name="T2" fmla="*/ 4467444 w 150"/>
                <a:gd name="T3" fmla="*/ 0 h 236"/>
                <a:gd name="T4" fmla="*/ 186207 w 150"/>
                <a:gd name="T5" fmla="*/ 7359770 h 2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7" name="Freeform 110">
              <a:extLst>
                <a:ext uri="{FF2B5EF4-FFF2-40B4-BE49-F238E27FC236}">
                  <a16:creationId xmlns:a16="http://schemas.microsoft.com/office/drawing/2014/main" id="{D40CF9BC-E1AC-C61B-5AC5-875672983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" y="895"/>
              <a:ext cx="356" cy="560"/>
            </a:xfrm>
            <a:custGeom>
              <a:avLst/>
              <a:gdLst>
                <a:gd name="T0" fmla="*/ 4240134 w 151"/>
                <a:gd name="T1" fmla="*/ 7176717 h 237"/>
                <a:gd name="T2" fmla="*/ 323564 w 151"/>
                <a:gd name="T3" fmla="*/ 0 h 237"/>
                <a:gd name="T4" fmla="*/ 4240134 w 151"/>
                <a:gd name="T5" fmla="*/ 7176717 h 2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8" name="Freeform 111">
              <a:extLst>
                <a:ext uri="{FF2B5EF4-FFF2-40B4-BE49-F238E27FC236}">
                  <a16:creationId xmlns:a16="http://schemas.microsoft.com/office/drawing/2014/main" id="{881200A1-33C0-8712-6268-00EEDCAB1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4338019 w 152"/>
                <a:gd name="T1" fmla="*/ 7153299 h 238"/>
                <a:gd name="T2" fmla="*/ 329260 w 152"/>
                <a:gd name="T3" fmla="*/ 0 h 238"/>
                <a:gd name="T4" fmla="*/ 4338019 w 152"/>
                <a:gd name="T5" fmla="*/ 7153299 h 2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9" name="Freeform 112">
              <a:extLst>
                <a:ext uri="{FF2B5EF4-FFF2-40B4-BE49-F238E27FC236}">
                  <a16:creationId xmlns:a16="http://schemas.microsoft.com/office/drawing/2014/main" id="{C69A2EBB-089C-360C-A510-318B9A21F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488"/>
              <a:ext cx="322" cy="501"/>
            </a:xfrm>
            <a:custGeom>
              <a:avLst/>
              <a:gdLst>
                <a:gd name="T0" fmla="*/ 182669 w 136"/>
                <a:gd name="T1" fmla="*/ 6432140 h 212"/>
                <a:gd name="T2" fmla="*/ 3909677 w 136"/>
                <a:gd name="T3" fmla="*/ 0 h 212"/>
                <a:gd name="T4" fmla="*/ 182669 w 136"/>
                <a:gd name="T5" fmla="*/ 6432140 h 2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0" name="Freeform 113">
              <a:extLst>
                <a:ext uri="{FF2B5EF4-FFF2-40B4-BE49-F238E27FC236}">
                  <a16:creationId xmlns:a16="http://schemas.microsoft.com/office/drawing/2014/main" id="{0A622C15-E187-8660-7D5F-3D5DDD206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863"/>
              <a:ext cx="301" cy="551"/>
            </a:xfrm>
            <a:custGeom>
              <a:avLst/>
              <a:gdLst>
                <a:gd name="T0" fmla="*/ 408405 w 127"/>
                <a:gd name="T1" fmla="*/ 6300543 h 233"/>
                <a:gd name="T2" fmla="*/ 530511 w 127"/>
                <a:gd name="T3" fmla="*/ 6092253 h 233"/>
                <a:gd name="T4" fmla="*/ 726685 w 127"/>
                <a:gd name="T5" fmla="*/ 5650070 h 233"/>
                <a:gd name="T6" fmla="*/ 821379 w 127"/>
                <a:gd name="T7" fmla="*/ 5470158 h 233"/>
                <a:gd name="T8" fmla="*/ 1102333 w 127"/>
                <a:gd name="T9" fmla="*/ 5080984 h 233"/>
                <a:gd name="T10" fmla="*/ 1167837 w 127"/>
                <a:gd name="T11" fmla="*/ 4889487 h 233"/>
                <a:gd name="T12" fmla="*/ 1326170 w 127"/>
                <a:gd name="T13" fmla="*/ 4644644 h 233"/>
                <a:gd name="T14" fmla="*/ 1441690 w 127"/>
                <a:gd name="T15" fmla="*/ 4436527 h 233"/>
                <a:gd name="T16" fmla="*/ 1538335 w 127"/>
                <a:gd name="T17" fmla="*/ 4304665 h 233"/>
                <a:gd name="T18" fmla="*/ 1538335 w 127"/>
                <a:gd name="T19" fmla="*/ 4188832 h 233"/>
                <a:gd name="T20" fmla="*/ 1694618 w 127"/>
                <a:gd name="T21" fmla="*/ 3922879 h 233"/>
                <a:gd name="T22" fmla="*/ 1762144 w 127"/>
                <a:gd name="T23" fmla="*/ 3791029 h 233"/>
                <a:gd name="T24" fmla="*/ 1816957 w 127"/>
                <a:gd name="T25" fmla="*/ 3638324 h 233"/>
                <a:gd name="T26" fmla="*/ 1975240 w 127"/>
                <a:gd name="T27" fmla="*/ 3450679 h 233"/>
                <a:gd name="T28" fmla="*/ 2069674 w 127"/>
                <a:gd name="T29" fmla="*/ 3250016 h 233"/>
                <a:gd name="T30" fmla="*/ 2225141 w 127"/>
                <a:gd name="T31" fmla="*/ 3002586 h 233"/>
                <a:gd name="T32" fmla="*/ 2265020 w 127"/>
                <a:gd name="T33" fmla="*/ 2872479 h 233"/>
                <a:gd name="T34" fmla="*/ 2359688 w 127"/>
                <a:gd name="T35" fmla="*/ 2777657 h 233"/>
                <a:gd name="T36" fmla="*/ 2388554 w 127"/>
                <a:gd name="T37" fmla="*/ 2664295 h 233"/>
                <a:gd name="T38" fmla="*/ 2388554 w 127"/>
                <a:gd name="T39" fmla="*/ 2624952 h 233"/>
                <a:gd name="T40" fmla="*/ 2478071 w 127"/>
                <a:gd name="T41" fmla="*/ 2509739 h 233"/>
                <a:gd name="T42" fmla="*/ 2661143 w 127"/>
                <a:gd name="T43" fmla="*/ 2172189 h 233"/>
                <a:gd name="T44" fmla="*/ 2767866 w 127"/>
                <a:gd name="T45" fmla="*/ 1991529 h 233"/>
                <a:gd name="T46" fmla="*/ 2824634 w 127"/>
                <a:gd name="T47" fmla="*/ 1903372 h 233"/>
                <a:gd name="T48" fmla="*/ 2980026 w 127"/>
                <a:gd name="T49" fmla="*/ 1591555 h 233"/>
                <a:gd name="T50" fmla="*/ 3077535 w 127"/>
                <a:gd name="T51" fmla="*/ 1563733 h 233"/>
                <a:gd name="T52" fmla="*/ 3115464 w 127"/>
                <a:gd name="T53" fmla="*/ 1411236 h 233"/>
                <a:gd name="T54" fmla="*/ 3115464 w 127"/>
                <a:gd name="T55" fmla="*/ 1318505 h 233"/>
                <a:gd name="T56" fmla="*/ 3209018 w 127"/>
                <a:gd name="T57" fmla="*/ 1165869 h 233"/>
                <a:gd name="T58" fmla="*/ 3209018 w 127"/>
                <a:gd name="T59" fmla="*/ 1126644 h 233"/>
                <a:gd name="T60" fmla="*/ 3232965 w 127"/>
                <a:gd name="T61" fmla="*/ 1072818 h 233"/>
                <a:gd name="T62" fmla="*/ 3367488 w 127"/>
                <a:gd name="T63" fmla="*/ 984817 h 233"/>
                <a:gd name="T64" fmla="*/ 3396069 w 127"/>
                <a:gd name="T65" fmla="*/ 853683 h 233"/>
                <a:gd name="T66" fmla="*/ 3416919 w 127"/>
                <a:gd name="T67" fmla="*/ 788237 h 233"/>
                <a:gd name="T68" fmla="*/ 3461960 w 127"/>
                <a:gd name="T69" fmla="*/ 701477 h 233"/>
                <a:gd name="T70" fmla="*/ 3485867 w 127"/>
                <a:gd name="T71" fmla="*/ 581158 h 233"/>
                <a:gd name="T72" fmla="*/ 3511459 w 127"/>
                <a:gd name="T73" fmla="*/ 701477 h 233"/>
                <a:gd name="T74" fmla="*/ 3645975 w 127"/>
                <a:gd name="T75" fmla="*/ 493008 h 233"/>
                <a:gd name="T76" fmla="*/ 3832043 w 127"/>
                <a:gd name="T77" fmla="*/ 245753 h 233"/>
                <a:gd name="T78" fmla="*/ 3898023 w 127"/>
                <a:gd name="T79" fmla="*/ 179950 h 233"/>
                <a:gd name="T80" fmla="*/ 3987546 w 127"/>
                <a:gd name="T81" fmla="*/ 0 h 233"/>
                <a:gd name="T82" fmla="*/ 3987546 w 127"/>
                <a:gd name="T83" fmla="*/ 93034 h 233"/>
                <a:gd name="T84" fmla="*/ 3869812 w 127"/>
                <a:gd name="T85" fmla="*/ 245753 h 233"/>
                <a:gd name="T86" fmla="*/ 3735801 w 127"/>
                <a:gd name="T87" fmla="*/ 557553 h 233"/>
                <a:gd name="T88" fmla="*/ 3461960 w 127"/>
                <a:gd name="T89" fmla="*/ 1072818 h 233"/>
                <a:gd name="T90" fmla="*/ 3163991 w 127"/>
                <a:gd name="T91" fmla="*/ 1658858 h 233"/>
                <a:gd name="T92" fmla="*/ 2914062 w 127"/>
                <a:gd name="T93" fmla="*/ 2104794 h 233"/>
                <a:gd name="T94" fmla="*/ 2767866 w 127"/>
                <a:gd name="T95" fmla="*/ 2416688 h 233"/>
                <a:gd name="T96" fmla="*/ 2359688 w 127"/>
                <a:gd name="T97" fmla="*/ 3089455 h 233"/>
                <a:gd name="T98" fmla="*/ 2135626 w 127"/>
                <a:gd name="T99" fmla="*/ 3450679 h 233"/>
                <a:gd name="T100" fmla="*/ 1816957 w 127"/>
                <a:gd name="T101" fmla="*/ 3879097 h 233"/>
                <a:gd name="T102" fmla="*/ 1033388 w 127"/>
                <a:gd name="T103" fmla="*/ 5470158 h 233"/>
                <a:gd name="T104" fmla="*/ 821379 w 127"/>
                <a:gd name="T105" fmla="*/ 5895705 h 233"/>
                <a:gd name="T106" fmla="*/ 27675 w 127"/>
                <a:gd name="T107" fmla="*/ 7012866 h 2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1" name="Freeform 114">
              <a:extLst>
                <a:ext uri="{FF2B5EF4-FFF2-40B4-BE49-F238E27FC236}">
                  <a16:creationId xmlns:a16="http://schemas.microsoft.com/office/drawing/2014/main" id="{627884FE-0B4A-02CA-1860-406A4FBDE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" y="1156"/>
              <a:ext cx="299" cy="551"/>
            </a:xfrm>
            <a:custGeom>
              <a:avLst/>
              <a:gdLst>
                <a:gd name="T0" fmla="*/ 382503 w 127"/>
                <a:gd name="T1" fmla="*/ 6300543 h 233"/>
                <a:gd name="T2" fmla="*/ 490777 w 127"/>
                <a:gd name="T3" fmla="*/ 6092253 h 233"/>
                <a:gd name="T4" fmla="*/ 664296 w 127"/>
                <a:gd name="T5" fmla="*/ 5627744 h 233"/>
                <a:gd name="T6" fmla="*/ 753426 w 127"/>
                <a:gd name="T7" fmla="*/ 5470158 h 233"/>
                <a:gd name="T8" fmla="*/ 1046811 w 127"/>
                <a:gd name="T9" fmla="*/ 5042024 h 233"/>
                <a:gd name="T10" fmla="*/ 1073356 w 127"/>
                <a:gd name="T11" fmla="*/ 4889487 h 233"/>
                <a:gd name="T12" fmla="*/ 1220490 w 127"/>
                <a:gd name="T13" fmla="*/ 4616477 h 233"/>
                <a:gd name="T14" fmla="*/ 1329182 w 127"/>
                <a:gd name="T15" fmla="*/ 4408066 h 233"/>
                <a:gd name="T16" fmla="*/ 1417740 w 127"/>
                <a:gd name="T17" fmla="*/ 4284034 h 233"/>
                <a:gd name="T18" fmla="*/ 1455337 w 127"/>
                <a:gd name="T19" fmla="*/ 4188832 h 233"/>
                <a:gd name="T20" fmla="*/ 1563972 w 127"/>
                <a:gd name="T21" fmla="*/ 3922879 h 233"/>
                <a:gd name="T22" fmla="*/ 1648994 w 127"/>
                <a:gd name="T23" fmla="*/ 3791029 h 233"/>
                <a:gd name="T24" fmla="*/ 1688674 w 127"/>
                <a:gd name="T25" fmla="*/ 3610140 h 233"/>
                <a:gd name="T26" fmla="*/ 1819747 w 127"/>
                <a:gd name="T27" fmla="*/ 3429809 h 233"/>
                <a:gd name="T28" fmla="*/ 1908517 w 127"/>
                <a:gd name="T29" fmla="*/ 3250016 h 233"/>
                <a:gd name="T30" fmla="*/ 2055973 w 127"/>
                <a:gd name="T31" fmla="*/ 2965513 h 233"/>
                <a:gd name="T32" fmla="*/ 2120167 w 127"/>
                <a:gd name="T33" fmla="*/ 2845184 h 233"/>
                <a:gd name="T34" fmla="*/ 2182373 w 127"/>
                <a:gd name="T35" fmla="*/ 2757055 h 233"/>
                <a:gd name="T36" fmla="*/ 2202250 w 127"/>
                <a:gd name="T37" fmla="*/ 2689528 h 233"/>
                <a:gd name="T38" fmla="*/ 2228805 w 127"/>
                <a:gd name="T39" fmla="*/ 2597641 h 233"/>
                <a:gd name="T40" fmla="*/ 2291013 w 127"/>
                <a:gd name="T41" fmla="*/ 2509739 h 233"/>
                <a:gd name="T42" fmla="*/ 2464539 w 127"/>
                <a:gd name="T43" fmla="*/ 2148583 h 233"/>
                <a:gd name="T44" fmla="*/ 2548669 w 127"/>
                <a:gd name="T45" fmla="*/ 1991529 h 233"/>
                <a:gd name="T46" fmla="*/ 2638075 w 127"/>
                <a:gd name="T47" fmla="*/ 1903372 h 233"/>
                <a:gd name="T48" fmla="*/ 2757922 w 127"/>
                <a:gd name="T49" fmla="*/ 1591555 h 233"/>
                <a:gd name="T50" fmla="*/ 2847014 w 127"/>
                <a:gd name="T51" fmla="*/ 1563733 h 233"/>
                <a:gd name="T52" fmla="*/ 2873437 w 127"/>
                <a:gd name="T53" fmla="*/ 1411236 h 233"/>
                <a:gd name="T54" fmla="*/ 2873437 w 127"/>
                <a:gd name="T55" fmla="*/ 1279162 h 233"/>
                <a:gd name="T56" fmla="*/ 2955316 w 127"/>
                <a:gd name="T57" fmla="*/ 1165869 h 233"/>
                <a:gd name="T58" fmla="*/ 2955316 w 127"/>
                <a:gd name="T59" fmla="*/ 1098458 h 233"/>
                <a:gd name="T60" fmla="*/ 3017807 w 127"/>
                <a:gd name="T61" fmla="*/ 1072818 h 233"/>
                <a:gd name="T62" fmla="*/ 3102789 w 127"/>
                <a:gd name="T63" fmla="*/ 984817 h 233"/>
                <a:gd name="T64" fmla="*/ 3129334 w 127"/>
                <a:gd name="T65" fmla="*/ 853683 h 233"/>
                <a:gd name="T66" fmla="*/ 3164941 w 127"/>
                <a:gd name="T67" fmla="*/ 825504 h 233"/>
                <a:gd name="T68" fmla="*/ 3191331 w 127"/>
                <a:gd name="T69" fmla="*/ 673017 h 233"/>
                <a:gd name="T70" fmla="*/ 3213176 w 127"/>
                <a:gd name="T71" fmla="*/ 581158 h 233"/>
                <a:gd name="T72" fmla="*/ 3253461 w 127"/>
                <a:gd name="T73" fmla="*/ 645554 h 233"/>
                <a:gd name="T74" fmla="*/ 3364214 w 127"/>
                <a:gd name="T75" fmla="*/ 453660 h 233"/>
                <a:gd name="T76" fmla="*/ 3573478 w 127"/>
                <a:gd name="T77" fmla="*/ 245753 h 233"/>
                <a:gd name="T78" fmla="*/ 3619988 w 127"/>
                <a:gd name="T79" fmla="*/ 179950 h 233"/>
                <a:gd name="T80" fmla="*/ 3682107 w 127"/>
                <a:gd name="T81" fmla="*/ 0 h 233"/>
                <a:gd name="T82" fmla="*/ 3682107 w 127"/>
                <a:gd name="T83" fmla="*/ 64552 h 233"/>
                <a:gd name="T84" fmla="*/ 3593606 w 127"/>
                <a:gd name="T85" fmla="*/ 245753 h 233"/>
                <a:gd name="T86" fmla="*/ 3449196 w 127"/>
                <a:gd name="T87" fmla="*/ 557553 h 233"/>
                <a:gd name="T88" fmla="*/ 3213176 w 127"/>
                <a:gd name="T89" fmla="*/ 1072818 h 233"/>
                <a:gd name="T90" fmla="*/ 2928771 w 127"/>
                <a:gd name="T91" fmla="*/ 1658858 h 233"/>
                <a:gd name="T92" fmla="*/ 2700714 w 127"/>
                <a:gd name="T93" fmla="*/ 2084031 h 233"/>
                <a:gd name="T94" fmla="*/ 2548669 w 127"/>
                <a:gd name="T95" fmla="*/ 2445149 h 233"/>
                <a:gd name="T96" fmla="*/ 2182373 w 127"/>
                <a:gd name="T97" fmla="*/ 3089455 h 233"/>
                <a:gd name="T98" fmla="*/ 1973763 w 127"/>
                <a:gd name="T99" fmla="*/ 3429809 h 233"/>
                <a:gd name="T100" fmla="*/ 1688674 w 127"/>
                <a:gd name="T101" fmla="*/ 3922879 h 233"/>
                <a:gd name="T102" fmla="*/ 926961 w 127"/>
                <a:gd name="T103" fmla="*/ 5470158 h 233"/>
                <a:gd name="T104" fmla="*/ 753426 w 127"/>
                <a:gd name="T105" fmla="*/ 5875065 h 233"/>
                <a:gd name="T106" fmla="*/ 26385 w 127"/>
                <a:gd name="T107" fmla="*/ 7012866 h 2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2" name="Freeform 115">
              <a:extLst>
                <a:ext uri="{FF2B5EF4-FFF2-40B4-BE49-F238E27FC236}">
                  <a16:creationId xmlns:a16="http://schemas.microsoft.com/office/drawing/2014/main" id="{BC0FF273-C0CF-39B5-8965-8C3DB9F0E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0" y="495"/>
              <a:ext cx="269" cy="493"/>
            </a:xfrm>
            <a:custGeom>
              <a:avLst/>
              <a:gdLst>
                <a:gd name="T0" fmla="*/ 353542 w 114"/>
                <a:gd name="T1" fmla="*/ 5460560 h 209"/>
                <a:gd name="T2" fmla="*/ 480564 w 114"/>
                <a:gd name="T3" fmla="*/ 5286217 h 209"/>
                <a:gd name="T4" fmla="*/ 630576 w 114"/>
                <a:gd name="T5" fmla="*/ 4895289 h 209"/>
                <a:gd name="T6" fmla="*/ 680620 w 114"/>
                <a:gd name="T7" fmla="*/ 4741634 h 209"/>
                <a:gd name="T8" fmla="*/ 920950 w 114"/>
                <a:gd name="T9" fmla="*/ 4367883 h 209"/>
                <a:gd name="T10" fmla="*/ 1010970 w 114"/>
                <a:gd name="T11" fmla="*/ 4278131 h 209"/>
                <a:gd name="T12" fmla="*/ 1097688 w 114"/>
                <a:gd name="T13" fmla="*/ 4038283 h 209"/>
                <a:gd name="T14" fmla="*/ 1252549 w 114"/>
                <a:gd name="T15" fmla="*/ 3823293 h 209"/>
                <a:gd name="T16" fmla="*/ 1274397 w 114"/>
                <a:gd name="T17" fmla="*/ 3740108 h 209"/>
                <a:gd name="T18" fmla="*/ 1311200 w 114"/>
                <a:gd name="T19" fmla="*/ 3622300 h 209"/>
                <a:gd name="T20" fmla="*/ 1429287 w 114"/>
                <a:gd name="T21" fmla="*/ 3387278 h 209"/>
                <a:gd name="T22" fmla="*/ 1487938 w 114"/>
                <a:gd name="T23" fmla="*/ 3296349 h 209"/>
                <a:gd name="T24" fmla="*/ 1551158 w 114"/>
                <a:gd name="T25" fmla="*/ 3147685 h 209"/>
                <a:gd name="T26" fmla="*/ 1664688 w 114"/>
                <a:gd name="T27" fmla="*/ 2991609 h 209"/>
                <a:gd name="T28" fmla="*/ 1755183 w 114"/>
                <a:gd name="T29" fmla="*/ 2794867 h 209"/>
                <a:gd name="T30" fmla="*/ 1884678 w 114"/>
                <a:gd name="T31" fmla="*/ 2582504 h 209"/>
                <a:gd name="T32" fmla="*/ 1905016 w 114"/>
                <a:gd name="T33" fmla="*/ 2491363 h 209"/>
                <a:gd name="T34" fmla="*/ 2023062 w 114"/>
                <a:gd name="T35" fmla="*/ 2406064 h 209"/>
                <a:gd name="T36" fmla="*/ 2059868 w 114"/>
                <a:gd name="T37" fmla="*/ 2314923 h 209"/>
                <a:gd name="T38" fmla="*/ 2059868 w 114"/>
                <a:gd name="T39" fmla="*/ 2288263 h 209"/>
                <a:gd name="T40" fmla="*/ 2081753 w 114"/>
                <a:gd name="T41" fmla="*/ 2166308 h 209"/>
                <a:gd name="T42" fmla="*/ 2258552 w 114"/>
                <a:gd name="T43" fmla="*/ 1872070 h 209"/>
                <a:gd name="T44" fmla="*/ 2322055 w 114"/>
                <a:gd name="T45" fmla="*/ 1750242 h 209"/>
                <a:gd name="T46" fmla="*/ 2385534 w 114"/>
                <a:gd name="T47" fmla="*/ 1637260 h 209"/>
                <a:gd name="T48" fmla="*/ 2535592 w 114"/>
                <a:gd name="T49" fmla="*/ 1369891 h 209"/>
                <a:gd name="T50" fmla="*/ 2628781 w 114"/>
                <a:gd name="T51" fmla="*/ 1369891 h 209"/>
                <a:gd name="T52" fmla="*/ 2628781 w 114"/>
                <a:gd name="T53" fmla="*/ 1221064 h 209"/>
                <a:gd name="T54" fmla="*/ 2628781 w 114"/>
                <a:gd name="T55" fmla="*/ 1130069 h 209"/>
                <a:gd name="T56" fmla="*/ 2675752 w 114"/>
                <a:gd name="T57" fmla="*/ 1044780 h 209"/>
                <a:gd name="T58" fmla="*/ 2675752 w 114"/>
                <a:gd name="T59" fmla="*/ 945244 h 209"/>
                <a:gd name="T60" fmla="*/ 2739251 w 114"/>
                <a:gd name="T61" fmla="*/ 918374 h 209"/>
                <a:gd name="T62" fmla="*/ 2869083 w 114"/>
                <a:gd name="T63" fmla="*/ 852171 h 209"/>
                <a:gd name="T64" fmla="*/ 2869083 w 114"/>
                <a:gd name="T65" fmla="*/ 768870 h 209"/>
                <a:gd name="T66" fmla="*/ 2889079 w 114"/>
                <a:gd name="T67" fmla="*/ 678580 h 209"/>
                <a:gd name="T68" fmla="*/ 2917225 w 114"/>
                <a:gd name="T69" fmla="*/ 592423 h 209"/>
                <a:gd name="T70" fmla="*/ 2980442 w 114"/>
                <a:gd name="T71" fmla="*/ 529048 h 209"/>
                <a:gd name="T72" fmla="*/ 3007130 w 114"/>
                <a:gd name="T73" fmla="*/ 565705 h 209"/>
                <a:gd name="T74" fmla="*/ 3065883 w 114"/>
                <a:gd name="T75" fmla="*/ 389331 h 209"/>
                <a:gd name="T76" fmla="*/ 3242620 w 114"/>
                <a:gd name="T77" fmla="*/ 239822 h 209"/>
                <a:gd name="T78" fmla="*/ 3306116 w 114"/>
                <a:gd name="T79" fmla="*/ 149509 h 209"/>
                <a:gd name="T80" fmla="*/ 3397482 w 114"/>
                <a:gd name="T81" fmla="*/ 0 h 209"/>
                <a:gd name="T82" fmla="*/ 3397482 w 114"/>
                <a:gd name="T83" fmla="*/ 90273 h 209"/>
                <a:gd name="T84" fmla="*/ 3242620 w 114"/>
                <a:gd name="T85" fmla="*/ 176374 h 209"/>
                <a:gd name="T86" fmla="*/ 3184457 w 114"/>
                <a:gd name="T87" fmla="*/ 502296 h 209"/>
                <a:gd name="T88" fmla="*/ 2955576 w 114"/>
                <a:gd name="T89" fmla="*/ 945244 h 209"/>
                <a:gd name="T90" fmla="*/ 2675752 w 114"/>
                <a:gd name="T91" fmla="*/ 1424319 h 209"/>
                <a:gd name="T92" fmla="*/ 2472096 w 114"/>
                <a:gd name="T93" fmla="*/ 1833432 h 209"/>
                <a:gd name="T94" fmla="*/ 2349857 w 114"/>
                <a:gd name="T95" fmla="*/ 2138693 h 209"/>
                <a:gd name="T96" fmla="*/ 2023062 w 114"/>
                <a:gd name="T97" fmla="*/ 2730595 h 209"/>
                <a:gd name="T98" fmla="*/ 1818169 w 114"/>
                <a:gd name="T99" fmla="*/ 2991609 h 209"/>
                <a:gd name="T100" fmla="*/ 1578433 w 114"/>
                <a:gd name="T101" fmla="*/ 3387278 h 209"/>
                <a:gd name="T102" fmla="*/ 897813 w 114"/>
                <a:gd name="T103" fmla="*/ 4741634 h 209"/>
                <a:gd name="T104" fmla="*/ 680620 w 114"/>
                <a:gd name="T105" fmla="*/ 5130302 h 209"/>
                <a:gd name="T106" fmla="*/ 26909 w 114"/>
                <a:gd name="T107" fmla="*/ 6091744 h 2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3" name="Freeform 116">
              <a:extLst>
                <a:ext uri="{FF2B5EF4-FFF2-40B4-BE49-F238E27FC236}">
                  <a16:creationId xmlns:a16="http://schemas.microsoft.com/office/drawing/2014/main" id="{9BC2F876-3645-8457-9FE2-05F39425D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4" y="273"/>
              <a:ext cx="319" cy="530"/>
            </a:xfrm>
            <a:custGeom>
              <a:avLst/>
              <a:gdLst>
                <a:gd name="T0" fmla="*/ 3575723 w 135"/>
                <a:gd name="T1" fmla="*/ 6153600 h 224"/>
                <a:gd name="T2" fmla="*/ 3424430 w 135"/>
                <a:gd name="T3" fmla="*/ 5944459 h 224"/>
                <a:gd name="T4" fmla="*/ 3152878 w 135"/>
                <a:gd name="T5" fmla="*/ 5542984 h 224"/>
                <a:gd name="T6" fmla="*/ 3088660 w 135"/>
                <a:gd name="T7" fmla="*/ 5410197 h 224"/>
                <a:gd name="T8" fmla="*/ 2822635 w 135"/>
                <a:gd name="T9" fmla="*/ 4931896 h 224"/>
                <a:gd name="T10" fmla="*/ 2756325 w 135"/>
                <a:gd name="T11" fmla="*/ 4801147 h 224"/>
                <a:gd name="T12" fmla="*/ 2605082 w 135"/>
                <a:gd name="T13" fmla="*/ 4591821 h 224"/>
                <a:gd name="T14" fmla="*/ 2485296 w 135"/>
                <a:gd name="T15" fmla="*/ 4343537 h 224"/>
                <a:gd name="T16" fmla="*/ 2397689 w 135"/>
                <a:gd name="T17" fmla="*/ 4217766 h 224"/>
                <a:gd name="T18" fmla="*/ 2333523 w 135"/>
                <a:gd name="T19" fmla="*/ 4125679 h 224"/>
                <a:gd name="T20" fmla="*/ 2202248 w 135"/>
                <a:gd name="T21" fmla="*/ 3877026 h 224"/>
                <a:gd name="T22" fmla="*/ 2089611 w 135"/>
                <a:gd name="T23" fmla="*/ 3788651 h 224"/>
                <a:gd name="T24" fmla="*/ 2003282 w 135"/>
                <a:gd name="T25" fmla="*/ 3630308 h 224"/>
                <a:gd name="T26" fmla="*/ 1911058 w 135"/>
                <a:gd name="T27" fmla="*/ 3448561 h 224"/>
                <a:gd name="T28" fmla="*/ 1779928 w 135"/>
                <a:gd name="T29" fmla="*/ 3265037 h 224"/>
                <a:gd name="T30" fmla="*/ 1665071 w 135"/>
                <a:gd name="T31" fmla="*/ 2991180 h 224"/>
                <a:gd name="T32" fmla="*/ 1580437 w 135"/>
                <a:gd name="T33" fmla="*/ 2865341 h 224"/>
                <a:gd name="T34" fmla="*/ 1552441 w 135"/>
                <a:gd name="T35" fmla="*/ 2772723 h 224"/>
                <a:gd name="T36" fmla="*/ 1449210 w 135"/>
                <a:gd name="T37" fmla="*/ 2677648 h 224"/>
                <a:gd name="T38" fmla="*/ 1422019 w 135"/>
                <a:gd name="T39" fmla="*/ 2640278 h 224"/>
                <a:gd name="T40" fmla="*/ 1400606 w 135"/>
                <a:gd name="T41" fmla="*/ 2524444 h 224"/>
                <a:gd name="T42" fmla="*/ 1178195 w 135"/>
                <a:gd name="T43" fmla="*/ 2182299 h 224"/>
                <a:gd name="T44" fmla="*/ 1090460 w 135"/>
                <a:gd name="T45" fmla="*/ 2029164 h 224"/>
                <a:gd name="T46" fmla="*/ 999184 w 135"/>
                <a:gd name="T47" fmla="*/ 1940694 h 224"/>
                <a:gd name="T48" fmla="*/ 847784 w 135"/>
                <a:gd name="T49" fmla="*/ 1626433 h 224"/>
                <a:gd name="T50" fmla="*/ 884318 w 135"/>
                <a:gd name="T51" fmla="*/ 1534319 h 224"/>
                <a:gd name="T52" fmla="*/ 753261 w 135"/>
                <a:gd name="T53" fmla="*/ 1445944 h 224"/>
                <a:gd name="T54" fmla="*/ 668837 w 135"/>
                <a:gd name="T55" fmla="*/ 1379940 h 224"/>
                <a:gd name="T56" fmla="*/ 601795 w 135"/>
                <a:gd name="T57" fmla="*/ 1236748 h 224"/>
                <a:gd name="T58" fmla="*/ 574618 w 135"/>
                <a:gd name="T59" fmla="*/ 1199385 h 224"/>
                <a:gd name="T60" fmla="*/ 574618 w 135"/>
                <a:gd name="T61" fmla="*/ 1171868 h 224"/>
                <a:gd name="T62" fmla="*/ 514188 w 135"/>
                <a:gd name="T63" fmla="*/ 1039037 h 224"/>
                <a:gd name="T64" fmla="*/ 394414 w 135"/>
                <a:gd name="T65" fmla="*/ 950595 h 224"/>
                <a:gd name="T66" fmla="*/ 394414 w 135"/>
                <a:gd name="T67" fmla="*/ 896751 h 224"/>
                <a:gd name="T68" fmla="*/ 330252 w 135"/>
                <a:gd name="T69" fmla="*/ 808281 h 224"/>
                <a:gd name="T70" fmla="*/ 243177 w 135"/>
                <a:gd name="T71" fmla="*/ 704103 h 224"/>
                <a:gd name="T72" fmla="*/ 358780 w 135"/>
                <a:gd name="T73" fmla="*/ 704103 h 224"/>
                <a:gd name="T74" fmla="*/ 178950 w 135"/>
                <a:gd name="T75" fmla="*/ 583220 h 224"/>
                <a:gd name="T76" fmla="*/ 151835 w 135"/>
                <a:gd name="T77" fmla="*/ 274069 h 224"/>
                <a:gd name="T78" fmla="*/ 114693 w 135"/>
                <a:gd name="T79" fmla="*/ 153191 h 224"/>
                <a:gd name="T80" fmla="*/ 0 w 135"/>
                <a:gd name="T81" fmla="*/ 0 h 224"/>
                <a:gd name="T82" fmla="*/ 92089 w 135"/>
                <a:gd name="T83" fmla="*/ 64745 h 224"/>
                <a:gd name="T84" fmla="*/ 151835 w 135"/>
                <a:gd name="T85" fmla="*/ 246493 h 224"/>
                <a:gd name="T86" fmla="*/ 358780 w 135"/>
                <a:gd name="T87" fmla="*/ 522701 h 224"/>
                <a:gd name="T88" fmla="*/ 668837 w 135"/>
                <a:gd name="T89" fmla="*/ 990120 h 224"/>
                <a:gd name="T90" fmla="*/ 975672 w 135"/>
                <a:gd name="T91" fmla="*/ 1505773 h 224"/>
                <a:gd name="T92" fmla="*/ 1242198 w 135"/>
                <a:gd name="T93" fmla="*/ 1940694 h 224"/>
                <a:gd name="T94" fmla="*/ 1449210 w 135"/>
                <a:gd name="T95" fmla="*/ 2249176 h 224"/>
                <a:gd name="T96" fmla="*/ 1779928 w 135"/>
                <a:gd name="T97" fmla="*/ 2886934 h 224"/>
                <a:gd name="T98" fmla="*/ 2003282 w 135"/>
                <a:gd name="T99" fmla="*/ 3293302 h 224"/>
                <a:gd name="T100" fmla="*/ 2246301 w 135"/>
                <a:gd name="T101" fmla="*/ 3722647 h 224"/>
                <a:gd name="T102" fmla="*/ 3181259 w 135"/>
                <a:gd name="T103" fmla="*/ 5229479 h 224"/>
                <a:gd name="T104" fmla="*/ 3397305 w 135"/>
                <a:gd name="T105" fmla="*/ 5607734 h 224"/>
                <a:gd name="T106" fmla="*/ 3978556 w 135"/>
                <a:gd name="T107" fmla="*/ 6830692 h 22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4" name="Freeform 117">
              <a:extLst>
                <a:ext uri="{FF2B5EF4-FFF2-40B4-BE49-F238E27FC236}">
                  <a16:creationId xmlns:a16="http://schemas.microsoft.com/office/drawing/2014/main" id="{7425F8C5-FF7D-BFD3-339D-611514302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915"/>
              <a:ext cx="319" cy="530"/>
            </a:xfrm>
            <a:custGeom>
              <a:avLst/>
              <a:gdLst>
                <a:gd name="T0" fmla="*/ 3575723 w 135"/>
                <a:gd name="T1" fmla="*/ 6087220 h 224"/>
                <a:gd name="T2" fmla="*/ 3452270 w 135"/>
                <a:gd name="T3" fmla="*/ 5944459 h 224"/>
                <a:gd name="T4" fmla="*/ 3152878 w 135"/>
                <a:gd name="T5" fmla="*/ 5542984 h 224"/>
                <a:gd name="T6" fmla="*/ 3088660 w 135"/>
                <a:gd name="T7" fmla="*/ 5410197 h 224"/>
                <a:gd name="T8" fmla="*/ 2822635 w 135"/>
                <a:gd name="T9" fmla="*/ 4931896 h 224"/>
                <a:gd name="T10" fmla="*/ 2756325 w 135"/>
                <a:gd name="T11" fmla="*/ 4773620 h 224"/>
                <a:gd name="T12" fmla="*/ 2605082 w 135"/>
                <a:gd name="T13" fmla="*/ 4552892 h 224"/>
                <a:gd name="T14" fmla="*/ 2485296 w 135"/>
                <a:gd name="T15" fmla="*/ 4343537 h 224"/>
                <a:gd name="T16" fmla="*/ 2425251 w 135"/>
                <a:gd name="T17" fmla="*/ 4217766 h 224"/>
                <a:gd name="T18" fmla="*/ 2361035 w 135"/>
                <a:gd name="T19" fmla="*/ 4125679 h 224"/>
                <a:gd name="T20" fmla="*/ 2182229 w 135"/>
                <a:gd name="T21" fmla="*/ 3877026 h 224"/>
                <a:gd name="T22" fmla="*/ 2117980 w 135"/>
                <a:gd name="T23" fmla="*/ 3760026 h 224"/>
                <a:gd name="T24" fmla="*/ 1975286 w 135"/>
                <a:gd name="T25" fmla="*/ 3601764 h 224"/>
                <a:gd name="T26" fmla="*/ 1911058 w 135"/>
                <a:gd name="T27" fmla="*/ 3421207 h 224"/>
                <a:gd name="T28" fmla="*/ 1759224 w 135"/>
                <a:gd name="T29" fmla="*/ 3227669 h 224"/>
                <a:gd name="T30" fmla="*/ 1665071 w 135"/>
                <a:gd name="T31" fmla="*/ 2991180 h 224"/>
                <a:gd name="T32" fmla="*/ 1580437 w 135"/>
                <a:gd name="T33" fmla="*/ 2886934 h 224"/>
                <a:gd name="T34" fmla="*/ 1552441 w 135"/>
                <a:gd name="T35" fmla="*/ 2772723 h 224"/>
                <a:gd name="T36" fmla="*/ 1449210 w 135"/>
                <a:gd name="T37" fmla="*/ 2677648 h 224"/>
                <a:gd name="T38" fmla="*/ 1422019 w 135"/>
                <a:gd name="T39" fmla="*/ 2640278 h 224"/>
                <a:gd name="T40" fmla="*/ 1357801 w 135"/>
                <a:gd name="T41" fmla="*/ 2524444 h 224"/>
                <a:gd name="T42" fmla="*/ 1155872 w 135"/>
                <a:gd name="T43" fmla="*/ 2160734 h 224"/>
                <a:gd name="T44" fmla="*/ 1090460 w 135"/>
                <a:gd name="T45" fmla="*/ 2068621 h 224"/>
                <a:gd name="T46" fmla="*/ 1026360 w 135"/>
                <a:gd name="T47" fmla="*/ 1940694 h 224"/>
                <a:gd name="T48" fmla="*/ 847784 w 135"/>
                <a:gd name="T49" fmla="*/ 1626433 h 224"/>
                <a:gd name="T50" fmla="*/ 884318 w 135"/>
                <a:gd name="T51" fmla="*/ 1534319 h 224"/>
                <a:gd name="T52" fmla="*/ 753261 w 135"/>
                <a:gd name="T53" fmla="*/ 1445944 h 224"/>
                <a:gd name="T54" fmla="*/ 668837 w 135"/>
                <a:gd name="T55" fmla="*/ 1379940 h 224"/>
                <a:gd name="T56" fmla="*/ 601795 w 135"/>
                <a:gd name="T57" fmla="*/ 1264197 h 224"/>
                <a:gd name="T58" fmla="*/ 553167 w 135"/>
                <a:gd name="T59" fmla="*/ 1236748 h 224"/>
                <a:gd name="T60" fmla="*/ 553167 w 135"/>
                <a:gd name="T61" fmla="*/ 1143262 h 224"/>
                <a:gd name="T62" fmla="*/ 514188 w 135"/>
                <a:gd name="T63" fmla="*/ 1039037 h 224"/>
                <a:gd name="T64" fmla="*/ 394414 w 135"/>
                <a:gd name="T65" fmla="*/ 950595 h 224"/>
                <a:gd name="T66" fmla="*/ 394414 w 135"/>
                <a:gd name="T67" fmla="*/ 896751 h 224"/>
                <a:gd name="T68" fmla="*/ 310203 w 135"/>
                <a:gd name="T69" fmla="*/ 808281 h 224"/>
                <a:gd name="T70" fmla="*/ 271015 w 135"/>
                <a:gd name="T71" fmla="*/ 704103 h 224"/>
                <a:gd name="T72" fmla="*/ 330252 w 135"/>
                <a:gd name="T73" fmla="*/ 704103 h 224"/>
                <a:gd name="T74" fmla="*/ 217603 w 135"/>
                <a:gd name="T75" fmla="*/ 560025 h 224"/>
                <a:gd name="T76" fmla="*/ 114693 w 135"/>
                <a:gd name="T77" fmla="*/ 274069 h 224"/>
                <a:gd name="T78" fmla="*/ 114693 w 135"/>
                <a:gd name="T79" fmla="*/ 181750 h 224"/>
                <a:gd name="T80" fmla="*/ 0 w 135"/>
                <a:gd name="T81" fmla="*/ 0 h 224"/>
                <a:gd name="T82" fmla="*/ 92089 w 135"/>
                <a:gd name="T83" fmla="*/ 64745 h 224"/>
                <a:gd name="T84" fmla="*/ 114693 w 135"/>
                <a:gd name="T85" fmla="*/ 246493 h 224"/>
                <a:gd name="T86" fmla="*/ 330252 w 135"/>
                <a:gd name="T87" fmla="*/ 495280 h 224"/>
                <a:gd name="T88" fmla="*/ 668837 w 135"/>
                <a:gd name="T89" fmla="*/ 990120 h 224"/>
                <a:gd name="T90" fmla="*/ 975672 w 135"/>
                <a:gd name="T91" fmla="*/ 1534319 h 224"/>
                <a:gd name="T92" fmla="*/ 1242198 w 135"/>
                <a:gd name="T93" fmla="*/ 1940694 h 224"/>
                <a:gd name="T94" fmla="*/ 1449210 w 135"/>
                <a:gd name="T95" fmla="*/ 2249176 h 224"/>
                <a:gd name="T96" fmla="*/ 1823451 w 135"/>
                <a:gd name="T97" fmla="*/ 2926234 h 224"/>
                <a:gd name="T98" fmla="*/ 2003282 w 135"/>
                <a:gd name="T99" fmla="*/ 3293302 h 224"/>
                <a:gd name="T100" fmla="*/ 2246301 w 135"/>
                <a:gd name="T101" fmla="*/ 3760026 h 224"/>
                <a:gd name="T102" fmla="*/ 3181259 w 135"/>
                <a:gd name="T103" fmla="*/ 5200826 h 224"/>
                <a:gd name="T104" fmla="*/ 3397305 w 135"/>
                <a:gd name="T105" fmla="*/ 5607734 h 224"/>
                <a:gd name="T106" fmla="*/ 3978556 w 135"/>
                <a:gd name="T107" fmla="*/ 6830692 h 22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5" name="Freeform 118">
              <a:extLst>
                <a:ext uri="{FF2B5EF4-FFF2-40B4-BE49-F238E27FC236}">
                  <a16:creationId xmlns:a16="http://schemas.microsoft.com/office/drawing/2014/main" id="{1158CD18-A662-04FF-DBFC-2F95F3103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3421930 w 129"/>
                <a:gd name="T1" fmla="*/ 5839262 h 219"/>
                <a:gd name="T2" fmla="*/ 3328988 w 129"/>
                <a:gd name="T3" fmla="*/ 5633678 h 219"/>
                <a:gd name="T4" fmla="*/ 3045654 w 129"/>
                <a:gd name="T5" fmla="*/ 5270010 h 219"/>
                <a:gd name="T6" fmla="*/ 2932464 w 129"/>
                <a:gd name="T7" fmla="*/ 5151046 h 219"/>
                <a:gd name="T8" fmla="*/ 2712724 w 129"/>
                <a:gd name="T9" fmla="*/ 4709303 h 219"/>
                <a:gd name="T10" fmla="*/ 2621035 w 129"/>
                <a:gd name="T11" fmla="*/ 4579017 h 219"/>
                <a:gd name="T12" fmla="*/ 2505045 w 129"/>
                <a:gd name="T13" fmla="*/ 4338083 h 219"/>
                <a:gd name="T14" fmla="*/ 2348476 w 129"/>
                <a:gd name="T15" fmla="*/ 4140186 h 219"/>
                <a:gd name="T16" fmla="*/ 2324920 w 129"/>
                <a:gd name="T17" fmla="*/ 4010171 h 219"/>
                <a:gd name="T18" fmla="*/ 2260478 w 129"/>
                <a:gd name="T19" fmla="*/ 3962805 h 219"/>
                <a:gd name="T20" fmla="*/ 2079984 w 129"/>
                <a:gd name="T21" fmla="*/ 3720478 h 219"/>
                <a:gd name="T22" fmla="*/ 2013428 w 129"/>
                <a:gd name="T23" fmla="*/ 3564533 h 219"/>
                <a:gd name="T24" fmla="*/ 1900211 w 129"/>
                <a:gd name="T25" fmla="*/ 3441046 h 219"/>
                <a:gd name="T26" fmla="*/ 1795743 w 129"/>
                <a:gd name="T27" fmla="*/ 3263332 h 219"/>
                <a:gd name="T28" fmla="*/ 1704056 w 129"/>
                <a:gd name="T29" fmla="*/ 3058182 h 219"/>
                <a:gd name="T30" fmla="*/ 1560283 w 129"/>
                <a:gd name="T31" fmla="*/ 2789734 h 219"/>
                <a:gd name="T32" fmla="*/ 1495997 w 129"/>
                <a:gd name="T33" fmla="*/ 2730851 h 219"/>
                <a:gd name="T34" fmla="*/ 1457063 w 129"/>
                <a:gd name="T35" fmla="*/ 2602481 h 219"/>
                <a:gd name="T36" fmla="*/ 1407998 w 129"/>
                <a:gd name="T37" fmla="*/ 2552261 h 219"/>
                <a:gd name="T38" fmla="*/ 1369218 w 129"/>
                <a:gd name="T39" fmla="*/ 2510174 h 219"/>
                <a:gd name="T40" fmla="*/ 1276278 w 129"/>
                <a:gd name="T41" fmla="*/ 2398212 h 219"/>
                <a:gd name="T42" fmla="*/ 1096501 w 129"/>
                <a:gd name="T43" fmla="*/ 2070014 h 219"/>
                <a:gd name="T44" fmla="*/ 1004079 w 129"/>
                <a:gd name="T45" fmla="*/ 1939661 h 219"/>
                <a:gd name="T46" fmla="*/ 944164 w 129"/>
                <a:gd name="T47" fmla="*/ 1829092 h 219"/>
                <a:gd name="T48" fmla="*/ 824328 w 129"/>
                <a:gd name="T49" fmla="*/ 1559780 h 219"/>
                <a:gd name="T50" fmla="*/ 824328 w 129"/>
                <a:gd name="T51" fmla="*/ 1434241 h 219"/>
                <a:gd name="T52" fmla="*/ 672054 w 129"/>
                <a:gd name="T53" fmla="*/ 1409335 h 219"/>
                <a:gd name="T54" fmla="*/ 604581 w 129"/>
                <a:gd name="T55" fmla="*/ 1343539 h 219"/>
                <a:gd name="T56" fmla="*/ 556708 w 129"/>
                <a:gd name="T57" fmla="*/ 1193163 h 219"/>
                <a:gd name="T58" fmla="*/ 492303 w 129"/>
                <a:gd name="T59" fmla="*/ 1166321 h 219"/>
                <a:gd name="T60" fmla="*/ 492303 w 129"/>
                <a:gd name="T61" fmla="*/ 1102405 h 219"/>
                <a:gd name="T62" fmla="*/ 492303 w 129"/>
                <a:gd name="T63" fmla="*/ 988882 h 219"/>
                <a:gd name="T64" fmla="*/ 360177 w 129"/>
                <a:gd name="T65" fmla="*/ 903905 h 219"/>
                <a:gd name="T66" fmla="*/ 360177 w 129"/>
                <a:gd name="T67" fmla="*/ 838159 h 219"/>
                <a:gd name="T68" fmla="*/ 272495 w 129"/>
                <a:gd name="T69" fmla="*/ 774799 h 219"/>
                <a:gd name="T70" fmla="*/ 219747 w 129"/>
                <a:gd name="T71" fmla="*/ 660719 h 219"/>
                <a:gd name="T72" fmla="*/ 311497 w 129"/>
                <a:gd name="T73" fmla="*/ 660719 h 219"/>
                <a:gd name="T74" fmla="*/ 152337 w 129"/>
                <a:gd name="T75" fmla="*/ 532465 h 219"/>
                <a:gd name="T76" fmla="*/ 92942 w 129"/>
                <a:gd name="T77" fmla="*/ 241078 h 219"/>
                <a:gd name="T78" fmla="*/ 92942 w 129"/>
                <a:gd name="T79" fmla="*/ 150395 h 219"/>
                <a:gd name="T80" fmla="*/ 0 w 129"/>
                <a:gd name="T81" fmla="*/ 0 h 219"/>
                <a:gd name="T82" fmla="*/ 64431 w 129"/>
                <a:gd name="T83" fmla="*/ 26986 h 219"/>
                <a:gd name="T84" fmla="*/ 92942 w 129"/>
                <a:gd name="T85" fmla="*/ 214095 h 219"/>
                <a:gd name="T86" fmla="*/ 311497 w 129"/>
                <a:gd name="T87" fmla="*/ 482252 h 219"/>
                <a:gd name="T88" fmla="*/ 604581 w 129"/>
                <a:gd name="T89" fmla="*/ 924278 h 219"/>
                <a:gd name="T90" fmla="*/ 916884 w 129"/>
                <a:gd name="T91" fmla="*/ 1409335 h 219"/>
                <a:gd name="T92" fmla="*/ 1189469 w 129"/>
                <a:gd name="T93" fmla="*/ 1829092 h 219"/>
                <a:gd name="T94" fmla="*/ 1369218 w 129"/>
                <a:gd name="T95" fmla="*/ 2157042 h 219"/>
                <a:gd name="T96" fmla="*/ 1741302 w 129"/>
                <a:gd name="T97" fmla="*/ 2789734 h 219"/>
                <a:gd name="T98" fmla="*/ 1921053 w 129"/>
                <a:gd name="T99" fmla="*/ 3144776 h 219"/>
                <a:gd name="T100" fmla="*/ 2140637 w 129"/>
                <a:gd name="T101" fmla="*/ 3564533 h 219"/>
                <a:gd name="T102" fmla="*/ 3045654 w 129"/>
                <a:gd name="T103" fmla="*/ 4950438 h 219"/>
                <a:gd name="T104" fmla="*/ 3293021 w 129"/>
                <a:gd name="T105" fmla="*/ 5370235 h 219"/>
                <a:gd name="T106" fmla="*/ 3848544 w 129"/>
                <a:gd name="T107" fmla="*/ 6499965 h 21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6" name="Freeform 119">
              <a:extLst>
                <a:ext uri="{FF2B5EF4-FFF2-40B4-BE49-F238E27FC236}">
                  <a16:creationId xmlns:a16="http://schemas.microsoft.com/office/drawing/2014/main" id="{1D200852-D4C0-E6C3-E9FD-D7C76D379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0" y="2277"/>
              <a:ext cx="310" cy="517"/>
            </a:xfrm>
            <a:custGeom>
              <a:avLst/>
              <a:gdLst>
                <a:gd name="T0" fmla="*/ 3546045 w 131"/>
                <a:gd name="T1" fmla="*/ 5839262 h 219"/>
                <a:gd name="T2" fmla="*/ 3425081 w 131"/>
                <a:gd name="T3" fmla="*/ 5661532 h 219"/>
                <a:gd name="T4" fmla="*/ 3139150 w 131"/>
                <a:gd name="T5" fmla="*/ 5270010 h 219"/>
                <a:gd name="T6" fmla="*/ 3090835 w 131"/>
                <a:gd name="T7" fmla="*/ 5151046 h 219"/>
                <a:gd name="T8" fmla="*/ 2841124 w 131"/>
                <a:gd name="T9" fmla="*/ 4709303 h 219"/>
                <a:gd name="T10" fmla="*/ 2748451 w 131"/>
                <a:gd name="T11" fmla="*/ 4579017 h 219"/>
                <a:gd name="T12" fmla="*/ 2595143 w 131"/>
                <a:gd name="T13" fmla="*/ 4376787 h 219"/>
                <a:gd name="T14" fmla="*/ 2462150 w 131"/>
                <a:gd name="T15" fmla="*/ 4160644 h 219"/>
                <a:gd name="T16" fmla="*/ 2411090 w 131"/>
                <a:gd name="T17" fmla="*/ 4010171 h 219"/>
                <a:gd name="T18" fmla="*/ 2308019 w 131"/>
                <a:gd name="T19" fmla="*/ 3919469 h 219"/>
                <a:gd name="T20" fmla="*/ 2164212 w 131"/>
                <a:gd name="T21" fmla="*/ 3720478 h 219"/>
                <a:gd name="T22" fmla="*/ 2099360 w 131"/>
                <a:gd name="T23" fmla="*/ 3591306 h 219"/>
                <a:gd name="T24" fmla="*/ 2002953 w 131"/>
                <a:gd name="T25" fmla="*/ 3441046 h 219"/>
                <a:gd name="T26" fmla="*/ 1878281 w 131"/>
                <a:gd name="T27" fmla="*/ 3263332 h 219"/>
                <a:gd name="T28" fmla="*/ 1784859 w 131"/>
                <a:gd name="T29" fmla="*/ 3085886 h 219"/>
                <a:gd name="T30" fmla="*/ 1628565 w 131"/>
                <a:gd name="T31" fmla="*/ 2816736 h 219"/>
                <a:gd name="T32" fmla="*/ 1575370 w 131"/>
                <a:gd name="T33" fmla="*/ 2753370 h 219"/>
                <a:gd name="T34" fmla="*/ 1535899 w 131"/>
                <a:gd name="T35" fmla="*/ 2602481 h 219"/>
                <a:gd name="T36" fmla="*/ 1486826 w 131"/>
                <a:gd name="T37" fmla="*/ 2575656 h 219"/>
                <a:gd name="T38" fmla="*/ 1447373 w 131"/>
                <a:gd name="T39" fmla="*/ 2510174 h 219"/>
                <a:gd name="T40" fmla="*/ 1354298 w 131"/>
                <a:gd name="T41" fmla="*/ 2398212 h 219"/>
                <a:gd name="T42" fmla="*/ 1173080 w 131"/>
                <a:gd name="T43" fmla="*/ 2070014 h 219"/>
                <a:gd name="T44" fmla="*/ 1079657 w 131"/>
                <a:gd name="T45" fmla="*/ 1978668 h 219"/>
                <a:gd name="T46" fmla="*/ 1018880 w 131"/>
                <a:gd name="T47" fmla="*/ 1829092 h 219"/>
                <a:gd name="T48" fmla="*/ 858511 w 131"/>
                <a:gd name="T49" fmla="*/ 1559780 h 219"/>
                <a:gd name="T50" fmla="*/ 858511 w 131"/>
                <a:gd name="T51" fmla="*/ 1473023 h 219"/>
                <a:gd name="T52" fmla="*/ 770054 w 131"/>
                <a:gd name="T53" fmla="*/ 1409335 h 219"/>
                <a:gd name="T54" fmla="*/ 677291 w 131"/>
                <a:gd name="T55" fmla="*/ 1343539 h 219"/>
                <a:gd name="T56" fmla="*/ 611632 w 131"/>
                <a:gd name="T57" fmla="*/ 1193163 h 219"/>
                <a:gd name="T58" fmla="*/ 560572 w 131"/>
                <a:gd name="T59" fmla="*/ 1193163 h 219"/>
                <a:gd name="T60" fmla="*/ 560572 w 131"/>
                <a:gd name="T61" fmla="*/ 1138467 h 219"/>
                <a:gd name="T62" fmla="*/ 523166 w 131"/>
                <a:gd name="T63" fmla="*/ 988882 h 219"/>
                <a:gd name="T64" fmla="*/ 430559 w 131"/>
                <a:gd name="T65" fmla="*/ 924278 h 219"/>
                <a:gd name="T66" fmla="*/ 402269 w 131"/>
                <a:gd name="T67" fmla="*/ 838159 h 219"/>
                <a:gd name="T68" fmla="*/ 362790 w 131"/>
                <a:gd name="T69" fmla="*/ 774799 h 219"/>
                <a:gd name="T70" fmla="*/ 274272 w 131"/>
                <a:gd name="T71" fmla="*/ 660719 h 219"/>
                <a:gd name="T72" fmla="*/ 362790 w 131"/>
                <a:gd name="T73" fmla="*/ 682832 h 219"/>
                <a:gd name="T74" fmla="*/ 221080 w 131"/>
                <a:gd name="T75" fmla="*/ 532465 h 219"/>
                <a:gd name="T76" fmla="*/ 153308 w 131"/>
                <a:gd name="T77" fmla="*/ 241078 h 219"/>
                <a:gd name="T78" fmla="*/ 115902 w 131"/>
                <a:gd name="T79" fmla="*/ 177440 h 219"/>
                <a:gd name="T80" fmla="*/ 0 w 131"/>
                <a:gd name="T81" fmla="*/ 0 h 219"/>
                <a:gd name="T82" fmla="*/ 93424 w 131"/>
                <a:gd name="T83" fmla="*/ 63707 h 219"/>
                <a:gd name="T84" fmla="*/ 153308 w 131"/>
                <a:gd name="T85" fmla="*/ 214095 h 219"/>
                <a:gd name="T86" fmla="*/ 402269 w 131"/>
                <a:gd name="T87" fmla="*/ 482252 h 219"/>
                <a:gd name="T88" fmla="*/ 677291 w 131"/>
                <a:gd name="T89" fmla="*/ 924278 h 219"/>
                <a:gd name="T90" fmla="*/ 1018880 w 131"/>
                <a:gd name="T91" fmla="*/ 1434241 h 219"/>
                <a:gd name="T92" fmla="*/ 1265775 w 131"/>
                <a:gd name="T93" fmla="*/ 1829092 h 219"/>
                <a:gd name="T94" fmla="*/ 1486826 w 131"/>
                <a:gd name="T95" fmla="*/ 2133876 h 219"/>
                <a:gd name="T96" fmla="*/ 1822265 w 131"/>
                <a:gd name="T97" fmla="*/ 2789734 h 219"/>
                <a:gd name="T98" fmla="*/ 2002953 w 131"/>
                <a:gd name="T99" fmla="*/ 3144776 h 219"/>
                <a:gd name="T100" fmla="*/ 2252668 w 131"/>
                <a:gd name="T101" fmla="*/ 3591306 h 219"/>
                <a:gd name="T102" fmla="*/ 3176563 w 131"/>
                <a:gd name="T103" fmla="*/ 4973856 h 219"/>
                <a:gd name="T104" fmla="*/ 3386045 w 131"/>
                <a:gd name="T105" fmla="*/ 5333341 h 219"/>
                <a:gd name="T106" fmla="*/ 3949440 w 131"/>
                <a:gd name="T107" fmla="*/ 6499965 h 21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7" name="Freeform 120">
              <a:extLst>
                <a:ext uri="{FF2B5EF4-FFF2-40B4-BE49-F238E27FC236}">
                  <a16:creationId xmlns:a16="http://schemas.microsoft.com/office/drawing/2014/main" id="{486BEC0E-D5A6-C15E-91BC-A8CD26FF0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" y="2437"/>
              <a:ext cx="299" cy="551"/>
            </a:xfrm>
            <a:custGeom>
              <a:avLst/>
              <a:gdLst>
                <a:gd name="T0" fmla="*/ 408538 w 127"/>
                <a:gd name="T1" fmla="*/ 6272582 h 233"/>
                <a:gd name="T2" fmla="*/ 490777 w 127"/>
                <a:gd name="T3" fmla="*/ 6092253 h 233"/>
                <a:gd name="T4" fmla="*/ 664296 w 127"/>
                <a:gd name="T5" fmla="*/ 5650070 h 233"/>
                <a:gd name="T6" fmla="*/ 791034 w 127"/>
                <a:gd name="T7" fmla="*/ 5470158 h 233"/>
                <a:gd name="T8" fmla="*/ 1009203 w 127"/>
                <a:gd name="T9" fmla="*/ 5042024 h 233"/>
                <a:gd name="T10" fmla="*/ 1097721 w 127"/>
                <a:gd name="T11" fmla="*/ 4889487 h 233"/>
                <a:gd name="T12" fmla="*/ 1193048 w 127"/>
                <a:gd name="T13" fmla="*/ 4644644 h 233"/>
                <a:gd name="T14" fmla="*/ 1329182 w 127"/>
                <a:gd name="T15" fmla="*/ 4436527 h 233"/>
                <a:gd name="T16" fmla="*/ 1391339 w 127"/>
                <a:gd name="T17" fmla="*/ 4304665 h 233"/>
                <a:gd name="T18" fmla="*/ 1417740 w 127"/>
                <a:gd name="T19" fmla="*/ 4188832 h 233"/>
                <a:gd name="T20" fmla="*/ 1563972 w 127"/>
                <a:gd name="T21" fmla="*/ 3922879 h 233"/>
                <a:gd name="T22" fmla="*/ 1626718 w 127"/>
                <a:gd name="T23" fmla="*/ 3791029 h 233"/>
                <a:gd name="T24" fmla="*/ 1688674 w 127"/>
                <a:gd name="T25" fmla="*/ 3610140 h 233"/>
                <a:gd name="T26" fmla="*/ 1800241 w 127"/>
                <a:gd name="T27" fmla="*/ 3429809 h 233"/>
                <a:gd name="T28" fmla="*/ 1908517 w 127"/>
                <a:gd name="T29" fmla="*/ 3206179 h 233"/>
                <a:gd name="T30" fmla="*/ 2055973 w 127"/>
                <a:gd name="T31" fmla="*/ 3002586 h 233"/>
                <a:gd name="T32" fmla="*/ 2120167 w 127"/>
                <a:gd name="T33" fmla="*/ 2845184 h 233"/>
                <a:gd name="T34" fmla="*/ 2144532 w 127"/>
                <a:gd name="T35" fmla="*/ 2777657 h 233"/>
                <a:gd name="T36" fmla="*/ 2202250 w 127"/>
                <a:gd name="T37" fmla="*/ 2664295 h 233"/>
                <a:gd name="T38" fmla="*/ 2202250 w 127"/>
                <a:gd name="T39" fmla="*/ 2597641 h 233"/>
                <a:gd name="T40" fmla="*/ 2264475 w 127"/>
                <a:gd name="T41" fmla="*/ 2509739 h 233"/>
                <a:gd name="T42" fmla="*/ 2464539 w 127"/>
                <a:gd name="T43" fmla="*/ 2172189 h 233"/>
                <a:gd name="T44" fmla="*/ 2548669 w 127"/>
                <a:gd name="T45" fmla="*/ 1991529 h 233"/>
                <a:gd name="T46" fmla="*/ 2610788 w 127"/>
                <a:gd name="T47" fmla="*/ 1903372 h 233"/>
                <a:gd name="T48" fmla="*/ 2757922 w 127"/>
                <a:gd name="T49" fmla="*/ 1591555 h 233"/>
                <a:gd name="T50" fmla="*/ 2847014 w 127"/>
                <a:gd name="T51" fmla="*/ 1526611 h 233"/>
                <a:gd name="T52" fmla="*/ 2873437 w 127"/>
                <a:gd name="T53" fmla="*/ 1411236 h 233"/>
                <a:gd name="T54" fmla="*/ 2873437 w 127"/>
                <a:gd name="T55" fmla="*/ 1318505 h 233"/>
                <a:gd name="T56" fmla="*/ 2928771 w 127"/>
                <a:gd name="T57" fmla="*/ 1165869 h 233"/>
                <a:gd name="T58" fmla="*/ 2928771 w 127"/>
                <a:gd name="T59" fmla="*/ 1126644 h 233"/>
                <a:gd name="T60" fmla="*/ 2982876 w 127"/>
                <a:gd name="T61" fmla="*/ 1072818 h 233"/>
                <a:gd name="T62" fmla="*/ 3102789 w 127"/>
                <a:gd name="T63" fmla="*/ 945845 h 233"/>
                <a:gd name="T64" fmla="*/ 3102789 w 127"/>
                <a:gd name="T65" fmla="*/ 853683 h 233"/>
                <a:gd name="T66" fmla="*/ 3164941 w 127"/>
                <a:gd name="T67" fmla="*/ 788237 h 233"/>
                <a:gd name="T68" fmla="*/ 3191331 w 127"/>
                <a:gd name="T69" fmla="*/ 701477 h 233"/>
                <a:gd name="T70" fmla="*/ 3253461 w 127"/>
                <a:gd name="T71" fmla="*/ 581158 h 233"/>
                <a:gd name="T72" fmla="*/ 3275672 w 127"/>
                <a:gd name="T73" fmla="*/ 673017 h 233"/>
                <a:gd name="T74" fmla="*/ 3337829 w 127"/>
                <a:gd name="T75" fmla="*/ 453660 h 233"/>
                <a:gd name="T76" fmla="*/ 3511350 w 127"/>
                <a:gd name="T77" fmla="*/ 245753 h 233"/>
                <a:gd name="T78" fmla="*/ 3593606 w 127"/>
                <a:gd name="T79" fmla="*/ 152653 h 233"/>
                <a:gd name="T80" fmla="*/ 3682107 w 127"/>
                <a:gd name="T81" fmla="*/ 0 h 233"/>
                <a:gd name="T82" fmla="*/ 3682107 w 127"/>
                <a:gd name="T83" fmla="*/ 93034 h 233"/>
                <a:gd name="T84" fmla="*/ 3537893 w 127"/>
                <a:gd name="T85" fmla="*/ 245753 h 233"/>
                <a:gd name="T86" fmla="*/ 3449196 w 127"/>
                <a:gd name="T87" fmla="*/ 557553 h 233"/>
                <a:gd name="T88" fmla="*/ 3213176 w 127"/>
                <a:gd name="T89" fmla="*/ 1098458 h 233"/>
                <a:gd name="T90" fmla="*/ 2928771 w 127"/>
                <a:gd name="T91" fmla="*/ 1658858 h 233"/>
                <a:gd name="T92" fmla="*/ 2720314 w 127"/>
                <a:gd name="T93" fmla="*/ 2084031 h 233"/>
                <a:gd name="T94" fmla="*/ 2548669 w 127"/>
                <a:gd name="T95" fmla="*/ 2416688 h 233"/>
                <a:gd name="T96" fmla="*/ 2182373 w 127"/>
                <a:gd name="T97" fmla="*/ 3089455 h 233"/>
                <a:gd name="T98" fmla="*/ 1973763 w 127"/>
                <a:gd name="T99" fmla="*/ 3429809 h 233"/>
                <a:gd name="T100" fmla="*/ 1711113 w 127"/>
                <a:gd name="T101" fmla="*/ 3922879 h 233"/>
                <a:gd name="T102" fmla="*/ 961834 w 127"/>
                <a:gd name="T103" fmla="*/ 5470158 h 233"/>
                <a:gd name="T104" fmla="*/ 753426 w 127"/>
                <a:gd name="T105" fmla="*/ 5875065 h 233"/>
                <a:gd name="T106" fmla="*/ 26385 w 127"/>
                <a:gd name="T107" fmla="*/ 7033137 h 2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8" name="Freeform 121">
              <a:extLst>
                <a:ext uri="{FF2B5EF4-FFF2-40B4-BE49-F238E27FC236}">
                  <a16:creationId xmlns:a16="http://schemas.microsoft.com/office/drawing/2014/main" id="{66096EFE-06AC-D15B-ABCD-46F89F361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" y="3089"/>
              <a:ext cx="299" cy="551"/>
            </a:xfrm>
            <a:custGeom>
              <a:avLst/>
              <a:gdLst>
                <a:gd name="T0" fmla="*/ 408538 w 127"/>
                <a:gd name="T1" fmla="*/ 6272582 h 233"/>
                <a:gd name="T2" fmla="*/ 518402 w 127"/>
                <a:gd name="T3" fmla="*/ 6092253 h 233"/>
                <a:gd name="T4" fmla="*/ 726794 w 127"/>
                <a:gd name="T5" fmla="*/ 5627744 h 233"/>
                <a:gd name="T6" fmla="*/ 753426 w 127"/>
                <a:gd name="T7" fmla="*/ 5470158 h 233"/>
                <a:gd name="T8" fmla="*/ 1046811 w 127"/>
                <a:gd name="T9" fmla="*/ 5042024 h 233"/>
                <a:gd name="T10" fmla="*/ 1135352 w 127"/>
                <a:gd name="T11" fmla="*/ 4889487 h 233"/>
                <a:gd name="T12" fmla="*/ 1243993 w 127"/>
                <a:gd name="T13" fmla="*/ 4616477 h 233"/>
                <a:gd name="T14" fmla="*/ 1329182 w 127"/>
                <a:gd name="T15" fmla="*/ 4436527 h 233"/>
                <a:gd name="T16" fmla="*/ 1455337 w 127"/>
                <a:gd name="T17" fmla="*/ 4284034 h 233"/>
                <a:gd name="T18" fmla="*/ 1480220 w 127"/>
                <a:gd name="T19" fmla="*/ 4188832 h 233"/>
                <a:gd name="T20" fmla="*/ 1563972 w 127"/>
                <a:gd name="T21" fmla="*/ 3922879 h 233"/>
                <a:gd name="T22" fmla="*/ 1648994 w 127"/>
                <a:gd name="T23" fmla="*/ 3763720 h 233"/>
                <a:gd name="T24" fmla="*/ 1711113 w 127"/>
                <a:gd name="T25" fmla="*/ 3638324 h 233"/>
                <a:gd name="T26" fmla="*/ 1819747 w 127"/>
                <a:gd name="T27" fmla="*/ 3450679 h 233"/>
                <a:gd name="T28" fmla="*/ 1908517 w 127"/>
                <a:gd name="T29" fmla="*/ 3206179 h 233"/>
                <a:gd name="T30" fmla="*/ 2093626 w 127"/>
                <a:gd name="T31" fmla="*/ 2965513 h 233"/>
                <a:gd name="T32" fmla="*/ 2120167 w 127"/>
                <a:gd name="T33" fmla="*/ 2845184 h 233"/>
                <a:gd name="T34" fmla="*/ 2182373 w 127"/>
                <a:gd name="T35" fmla="*/ 2777657 h 233"/>
                <a:gd name="T36" fmla="*/ 2228805 w 127"/>
                <a:gd name="T37" fmla="*/ 2624952 h 233"/>
                <a:gd name="T38" fmla="*/ 2264475 w 127"/>
                <a:gd name="T39" fmla="*/ 2624952 h 233"/>
                <a:gd name="T40" fmla="*/ 2318262 w 127"/>
                <a:gd name="T41" fmla="*/ 2509739 h 233"/>
                <a:gd name="T42" fmla="*/ 2527035 w 127"/>
                <a:gd name="T43" fmla="*/ 2148583 h 233"/>
                <a:gd name="T44" fmla="*/ 2548669 w 127"/>
                <a:gd name="T45" fmla="*/ 1991529 h 233"/>
                <a:gd name="T46" fmla="*/ 2638075 w 127"/>
                <a:gd name="T47" fmla="*/ 1864028 h 233"/>
                <a:gd name="T48" fmla="*/ 2784528 w 127"/>
                <a:gd name="T49" fmla="*/ 1591555 h 233"/>
                <a:gd name="T50" fmla="*/ 2873437 w 127"/>
                <a:gd name="T51" fmla="*/ 1526611 h 233"/>
                <a:gd name="T52" fmla="*/ 2893197 w 127"/>
                <a:gd name="T53" fmla="*/ 1411236 h 233"/>
                <a:gd name="T54" fmla="*/ 2893197 w 127"/>
                <a:gd name="T55" fmla="*/ 1279162 h 233"/>
                <a:gd name="T56" fmla="*/ 2955316 w 127"/>
                <a:gd name="T57" fmla="*/ 1165869 h 233"/>
                <a:gd name="T58" fmla="*/ 2955316 w 127"/>
                <a:gd name="T59" fmla="*/ 1126644 h 233"/>
                <a:gd name="T60" fmla="*/ 3044206 w 127"/>
                <a:gd name="T61" fmla="*/ 1033974 h 233"/>
                <a:gd name="T62" fmla="*/ 3102789 w 127"/>
                <a:gd name="T63" fmla="*/ 984817 h 233"/>
                <a:gd name="T64" fmla="*/ 3129334 w 127"/>
                <a:gd name="T65" fmla="*/ 853683 h 233"/>
                <a:gd name="T66" fmla="*/ 3164941 w 127"/>
                <a:gd name="T67" fmla="*/ 766058 h 233"/>
                <a:gd name="T68" fmla="*/ 3191331 w 127"/>
                <a:gd name="T69" fmla="*/ 701477 h 233"/>
                <a:gd name="T70" fmla="*/ 3253461 w 127"/>
                <a:gd name="T71" fmla="*/ 581158 h 233"/>
                <a:gd name="T72" fmla="*/ 3302865 w 127"/>
                <a:gd name="T73" fmla="*/ 673017 h 233"/>
                <a:gd name="T74" fmla="*/ 3364214 w 127"/>
                <a:gd name="T75" fmla="*/ 453660 h 233"/>
                <a:gd name="T76" fmla="*/ 3573478 w 127"/>
                <a:gd name="T77" fmla="*/ 220007 h 233"/>
                <a:gd name="T78" fmla="*/ 3619988 w 127"/>
                <a:gd name="T79" fmla="*/ 152653 h 233"/>
                <a:gd name="T80" fmla="*/ 3682107 w 127"/>
                <a:gd name="T81" fmla="*/ 0 h 233"/>
                <a:gd name="T82" fmla="*/ 3682107 w 127"/>
                <a:gd name="T83" fmla="*/ 93034 h 233"/>
                <a:gd name="T84" fmla="*/ 3593606 w 127"/>
                <a:gd name="T85" fmla="*/ 220007 h 233"/>
                <a:gd name="T86" fmla="*/ 3484927 w 127"/>
                <a:gd name="T87" fmla="*/ 557553 h 233"/>
                <a:gd name="T88" fmla="*/ 3213176 w 127"/>
                <a:gd name="T89" fmla="*/ 1072818 h 233"/>
                <a:gd name="T90" fmla="*/ 2928771 w 127"/>
                <a:gd name="T91" fmla="*/ 1658858 h 233"/>
                <a:gd name="T92" fmla="*/ 2700714 w 127"/>
                <a:gd name="T93" fmla="*/ 2084031 h 233"/>
                <a:gd name="T94" fmla="*/ 2548669 w 127"/>
                <a:gd name="T95" fmla="*/ 2416688 h 233"/>
                <a:gd name="T96" fmla="*/ 2182373 w 127"/>
                <a:gd name="T97" fmla="*/ 3089455 h 233"/>
                <a:gd name="T98" fmla="*/ 1993494 w 127"/>
                <a:gd name="T99" fmla="*/ 3450679 h 233"/>
                <a:gd name="T100" fmla="*/ 1711113 w 127"/>
                <a:gd name="T101" fmla="*/ 3922879 h 233"/>
                <a:gd name="T102" fmla="*/ 961834 w 127"/>
                <a:gd name="T103" fmla="*/ 5470158 h 233"/>
                <a:gd name="T104" fmla="*/ 753426 w 127"/>
                <a:gd name="T105" fmla="*/ 5875065 h 233"/>
                <a:gd name="T106" fmla="*/ 26385 w 127"/>
                <a:gd name="T107" fmla="*/ 7012866 h 2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9" name="Freeform 122">
              <a:extLst>
                <a:ext uri="{FF2B5EF4-FFF2-40B4-BE49-F238E27FC236}">
                  <a16:creationId xmlns:a16="http://schemas.microsoft.com/office/drawing/2014/main" id="{A47D0C7A-3879-77D4-0631-4D8B2C953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4" y="750"/>
              <a:ext cx="69" cy="2938"/>
            </a:xfrm>
            <a:custGeom>
              <a:avLst/>
              <a:gdLst>
                <a:gd name="T0" fmla="*/ 139851 w 29"/>
                <a:gd name="T1" fmla="*/ 0 h 1244"/>
                <a:gd name="T2" fmla="*/ 290454 w 29"/>
                <a:gd name="T3" fmla="*/ 18550742 h 1244"/>
                <a:gd name="T4" fmla="*/ 0 w 29"/>
                <a:gd name="T5" fmla="*/ 37463529 h 1244"/>
                <a:gd name="T6" fmla="*/ 860649 w 29"/>
                <a:gd name="T7" fmla="*/ 37463529 h 1244"/>
                <a:gd name="T8" fmla="*/ 552604 w 29"/>
                <a:gd name="T9" fmla="*/ 27135394 h 1244"/>
                <a:gd name="T10" fmla="*/ 953242 w 29"/>
                <a:gd name="T11" fmla="*/ 8519919 h 1244"/>
                <a:gd name="T12" fmla="*/ 662567 w 29"/>
                <a:gd name="T13" fmla="*/ 0 h 1244"/>
                <a:gd name="T14" fmla="*/ 139851 w 29"/>
                <a:gd name="T15" fmla="*/ 0 h 1244"/>
                <a:gd name="T16" fmla="*/ 139851 w 29"/>
                <a:gd name="T17" fmla="*/ 0 h 1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60" name="Freeform 123">
              <a:extLst>
                <a:ext uri="{FF2B5EF4-FFF2-40B4-BE49-F238E27FC236}">
                  <a16:creationId xmlns:a16="http://schemas.microsoft.com/office/drawing/2014/main" id="{1EFD9E5A-AEC6-4A29-498A-2F527A9B4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921836 w 82"/>
                <a:gd name="T1" fmla="*/ 150920 h 163"/>
                <a:gd name="T2" fmla="*/ 2120091 w 82"/>
                <a:gd name="T3" fmla="*/ 4912524 h 163"/>
                <a:gd name="T4" fmla="*/ 455562 w 82"/>
                <a:gd name="T5" fmla="*/ 3054236 h 163"/>
                <a:gd name="T6" fmla="*/ 921836 w 82"/>
                <a:gd name="T7" fmla="*/ 150920 h 16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61" name="Freeform 124">
              <a:extLst>
                <a:ext uri="{FF2B5EF4-FFF2-40B4-BE49-F238E27FC236}">
                  <a16:creationId xmlns:a16="http://schemas.microsoft.com/office/drawing/2014/main" id="{22FCF487-43E8-A35E-96A2-70CD106D9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8" y="1292"/>
              <a:ext cx="102" cy="317"/>
            </a:xfrm>
            <a:custGeom>
              <a:avLst/>
              <a:gdLst>
                <a:gd name="T0" fmla="*/ 883979 w 43"/>
                <a:gd name="T1" fmla="*/ 0 h 135"/>
                <a:gd name="T2" fmla="*/ 1365393 w 43"/>
                <a:gd name="T3" fmla="*/ 3791282 h 135"/>
                <a:gd name="T4" fmla="*/ 417960 w 43"/>
                <a:gd name="T5" fmla="*/ 2691638 h 135"/>
                <a:gd name="T6" fmla="*/ 883979 w 43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62" name="Freeform 125">
              <a:extLst>
                <a:ext uri="{FF2B5EF4-FFF2-40B4-BE49-F238E27FC236}">
                  <a16:creationId xmlns:a16="http://schemas.microsoft.com/office/drawing/2014/main" id="{35554ECA-5FBC-5595-6BA9-DD7EAFB55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1076536 w 93"/>
                <a:gd name="T1" fmla="*/ 115988 h 180"/>
                <a:gd name="T2" fmla="*/ 2451663 w 93"/>
                <a:gd name="T3" fmla="*/ 5558223 h 180"/>
                <a:gd name="T4" fmla="*/ 558852 w 93"/>
                <a:gd name="T5" fmla="*/ 3368183 h 180"/>
                <a:gd name="T6" fmla="*/ 1076536 w 93"/>
                <a:gd name="T7" fmla="*/ 115988 h 1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63" name="Freeform 126">
              <a:extLst>
                <a:ext uri="{FF2B5EF4-FFF2-40B4-BE49-F238E27FC236}">
                  <a16:creationId xmlns:a16="http://schemas.microsoft.com/office/drawing/2014/main" id="{C921AB34-1877-C0A3-CBF4-ABC3A56DE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" y="2492"/>
              <a:ext cx="111" cy="359"/>
            </a:xfrm>
            <a:custGeom>
              <a:avLst/>
              <a:gdLst>
                <a:gd name="T0" fmla="*/ 928163 w 47"/>
                <a:gd name="T1" fmla="*/ 0 h 152"/>
                <a:gd name="T2" fmla="*/ 1415063 w 47"/>
                <a:gd name="T3" fmla="*/ 4580982 h 152"/>
                <a:gd name="T4" fmla="*/ 420761 w 47"/>
                <a:gd name="T5" fmla="*/ 3229337 h 152"/>
                <a:gd name="T6" fmla="*/ 928163 w 47"/>
                <a:gd name="T7" fmla="*/ 0 h 15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64" name="Freeform 127">
              <a:extLst>
                <a:ext uri="{FF2B5EF4-FFF2-40B4-BE49-F238E27FC236}">
                  <a16:creationId xmlns:a16="http://schemas.microsoft.com/office/drawing/2014/main" id="{673861A4-26E1-6A6E-0941-1AFBAEC92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" y="3545"/>
              <a:ext cx="223" cy="427"/>
            </a:xfrm>
            <a:custGeom>
              <a:avLst/>
              <a:gdLst>
                <a:gd name="T0" fmla="*/ 1111812 w 94"/>
                <a:gd name="T1" fmla="*/ 149639 h 181"/>
                <a:gd name="T2" fmla="*/ 2506012 w 94"/>
                <a:gd name="T3" fmla="*/ 5377522 h 181"/>
                <a:gd name="T4" fmla="*/ 605196 w 94"/>
                <a:gd name="T5" fmla="*/ 3327014 h 181"/>
                <a:gd name="T6" fmla="*/ 1111812 w 94"/>
                <a:gd name="T7" fmla="*/ 149639 h 1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65" name="Freeform 128">
              <a:extLst>
                <a:ext uri="{FF2B5EF4-FFF2-40B4-BE49-F238E27FC236}">
                  <a16:creationId xmlns:a16="http://schemas.microsoft.com/office/drawing/2014/main" id="{EEA25597-8016-623C-539E-FCA58F25D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6" y="3557"/>
              <a:ext cx="105" cy="354"/>
            </a:xfrm>
            <a:custGeom>
              <a:avLst/>
              <a:gdLst>
                <a:gd name="T0" fmla="*/ 727531 w 45"/>
                <a:gd name="T1" fmla="*/ 0 h 150"/>
                <a:gd name="T2" fmla="*/ 1172957 w 45"/>
                <a:gd name="T3" fmla="*/ 4476526 h 150"/>
                <a:gd name="T4" fmla="*/ 334070 w 45"/>
                <a:gd name="T5" fmla="*/ 3199575 h 150"/>
                <a:gd name="T6" fmla="*/ 727531 w 45"/>
                <a:gd name="T7" fmla="*/ 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66" name="Freeform 129">
              <a:extLst>
                <a:ext uri="{FF2B5EF4-FFF2-40B4-BE49-F238E27FC236}">
                  <a16:creationId xmlns:a16="http://schemas.microsoft.com/office/drawing/2014/main" id="{F8511FF1-EB69-8950-569B-12A119E6A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1785216 w 92"/>
                <a:gd name="T1" fmla="*/ 153216 h 183"/>
                <a:gd name="T2" fmla="*/ 407672 w 92"/>
                <a:gd name="T3" fmla="*/ 5637251 h 183"/>
                <a:gd name="T4" fmla="*/ 2261203 w 92"/>
                <a:gd name="T5" fmla="*/ 3421644 h 183"/>
                <a:gd name="T6" fmla="*/ 1785216 w 92"/>
                <a:gd name="T7" fmla="*/ 153216 h 18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67" name="Freeform 130">
              <a:extLst>
                <a:ext uri="{FF2B5EF4-FFF2-40B4-BE49-F238E27FC236}">
                  <a16:creationId xmlns:a16="http://schemas.microsoft.com/office/drawing/2014/main" id="{8D005077-D498-1233-4032-8093047B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5" y="2333"/>
              <a:ext cx="110" cy="354"/>
            </a:xfrm>
            <a:custGeom>
              <a:avLst/>
              <a:gdLst>
                <a:gd name="T0" fmla="*/ 463474 w 47"/>
                <a:gd name="T1" fmla="*/ 0 h 150"/>
                <a:gd name="T2" fmla="*/ 0 w 47"/>
                <a:gd name="T3" fmla="*/ 4476526 h 150"/>
                <a:gd name="T4" fmla="*/ 886712 w 47"/>
                <a:gd name="T5" fmla="*/ 3161206 h 150"/>
                <a:gd name="T6" fmla="*/ 463474 w 47"/>
                <a:gd name="T7" fmla="*/ 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68" name="Freeform 131">
              <a:extLst>
                <a:ext uri="{FF2B5EF4-FFF2-40B4-BE49-F238E27FC236}">
                  <a16:creationId xmlns:a16="http://schemas.microsoft.com/office/drawing/2014/main" id="{B073D654-4A84-217C-CCCB-F2115B765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" y="2954"/>
              <a:ext cx="304" cy="481"/>
            </a:xfrm>
            <a:custGeom>
              <a:avLst/>
              <a:gdLst>
                <a:gd name="T0" fmla="*/ 175241 w 129"/>
                <a:gd name="T1" fmla="*/ 6022863 h 204"/>
                <a:gd name="T2" fmla="*/ 3524069 w 129"/>
                <a:gd name="T3" fmla="*/ 0 h 204"/>
                <a:gd name="T4" fmla="*/ 175241 w 129"/>
                <a:gd name="T5" fmla="*/ 6022863 h 2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69" name="Freeform 132">
              <a:extLst>
                <a:ext uri="{FF2B5EF4-FFF2-40B4-BE49-F238E27FC236}">
                  <a16:creationId xmlns:a16="http://schemas.microsoft.com/office/drawing/2014/main" id="{97E04B19-D29A-C366-D2C9-65AA82D5D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4" y="2577"/>
              <a:ext cx="305" cy="476"/>
            </a:xfrm>
            <a:custGeom>
              <a:avLst/>
              <a:gdLst>
                <a:gd name="T0" fmla="*/ 3756855 w 129"/>
                <a:gd name="T1" fmla="*/ 5923078 h 202"/>
                <a:gd name="T2" fmla="*/ 311497 w 129"/>
                <a:gd name="T3" fmla="*/ 0 h 202"/>
                <a:gd name="T4" fmla="*/ 3756855 w 129"/>
                <a:gd name="T5" fmla="*/ 5923078 h 20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70" name="Freeform 133">
              <a:extLst>
                <a:ext uri="{FF2B5EF4-FFF2-40B4-BE49-F238E27FC236}">
                  <a16:creationId xmlns:a16="http://schemas.microsoft.com/office/drawing/2014/main" id="{6179B3D6-A191-094F-71FA-CA20A9778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" y="3589"/>
              <a:ext cx="305" cy="479"/>
            </a:xfrm>
            <a:custGeom>
              <a:avLst/>
              <a:gdLst>
                <a:gd name="T0" fmla="*/ 179617 w 129"/>
                <a:gd name="T1" fmla="*/ 6045468 h 203"/>
                <a:gd name="T2" fmla="*/ 3661761 w 129"/>
                <a:gd name="T3" fmla="*/ 0 h 203"/>
                <a:gd name="T4" fmla="*/ 179617 w 129"/>
                <a:gd name="T5" fmla="*/ 6045468 h 20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71" name="Freeform 134">
              <a:extLst>
                <a:ext uri="{FF2B5EF4-FFF2-40B4-BE49-F238E27FC236}">
                  <a16:creationId xmlns:a16="http://schemas.microsoft.com/office/drawing/2014/main" id="{6A564F87-2C5E-09C5-0088-B9EE19667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1" y="3122"/>
              <a:ext cx="304" cy="475"/>
            </a:xfrm>
            <a:custGeom>
              <a:avLst/>
              <a:gdLst>
                <a:gd name="T0" fmla="*/ 3633531 w 129"/>
                <a:gd name="T1" fmla="*/ 6100822 h 201"/>
                <a:gd name="T2" fmla="*/ 257966 w 129"/>
                <a:gd name="T3" fmla="*/ 0 h 201"/>
                <a:gd name="T4" fmla="*/ 3633531 w 129"/>
                <a:gd name="T5" fmla="*/ 6100822 h 2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72" name="Freeform 135">
              <a:extLst>
                <a:ext uri="{FF2B5EF4-FFF2-40B4-BE49-F238E27FC236}">
                  <a16:creationId xmlns:a16="http://schemas.microsoft.com/office/drawing/2014/main" id="{40CEFD9B-B574-4473-FCCA-E91B2BC3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" y="3596"/>
              <a:ext cx="305" cy="481"/>
            </a:xfrm>
            <a:custGeom>
              <a:avLst/>
              <a:gdLst>
                <a:gd name="T0" fmla="*/ 3781983 w 129"/>
                <a:gd name="T1" fmla="*/ 6022863 h 204"/>
                <a:gd name="T2" fmla="*/ 272495 w 129"/>
                <a:gd name="T3" fmla="*/ 0 h 204"/>
                <a:gd name="T4" fmla="*/ 3781983 w 129"/>
                <a:gd name="T5" fmla="*/ 6022863 h 2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73" name="Freeform 136">
              <a:extLst>
                <a:ext uri="{FF2B5EF4-FFF2-40B4-BE49-F238E27FC236}">
                  <a16:creationId xmlns:a16="http://schemas.microsoft.com/office/drawing/2014/main" id="{ADFF426B-EFE7-C59F-F73D-E38200554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" y="2385"/>
              <a:ext cx="304" cy="482"/>
            </a:xfrm>
            <a:custGeom>
              <a:avLst/>
              <a:gdLst>
                <a:gd name="T0" fmla="*/ 175241 w 129"/>
                <a:gd name="T1" fmla="*/ 6175098 h 204"/>
                <a:gd name="T2" fmla="*/ 3524069 w 129"/>
                <a:gd name="T3" fmla="*/ 0 h 204"/>
                <a:gd name="T4" fmla="*/ 175241 w 129"/>
                <a:gd name="T5" fmla="*/ 6175098 h 2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74" name="Freeform 137">
              <a:extLst>
                <a:ext uri="{FF2B5EF4-FFF2-40B4-BE49-F238E27FC236}">
                  <a16:creationId xmlns:a16="http://schemas.microsoft.com/office/drawing/2014/main" id="{1206BBDB-129D-E5D1-99D5-697CECCC8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3717539 w 129"/>
                <a:gd name="T1" fmla="*/ 6151867 h 205"/>
                <a:gd name="T2" fmla="*/ 244936 w 129"/>
                <a:gd name="T3" fmla="*/ 0 h 205"/>
                <a:gd name="T4" fmla="*/ 3717539 w 129"/>
                <a:gd name="T5" fmla="*/ 6151867 h 20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75" name="Freeform 138">
              <a:extLst>
                <a:ext uri="{FF2B5EF4-FFF2-40B4-BE49-F238E27FC236}">
                  <a16:creationId xmlns:a16="http://schemas.microsoft.com/office/drawing/2014/main" id="{F62234F3-8834-03EE-622A-7589C072C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" y="1747"/>
              <a:ext cx="304" cy="478"/>
            </a:xfrm>
            <a:custGeom>
              <a:avLst/>
              <a:gdLst>
                <a:gd name="T0" fmla="*/ 175241 w 129"/>
                <a:gd name="T1" fmla="*/ 6225309 h 202"/>
                <a:gd name="T2" fmla="*/ 3524069 w 129"/>
                <a:gd name="T3" fmla="*/ 0 h 202"/>
                <a:gd name="T4" fmla="*/ 175241 w 129"/>
                <a:gd name="T5" fmla="*/ 6225309 h 20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76" name="Freeform 139">
              <a:extLst>
                <a:ext uri="{FF2B5EF4-FFF2-40B4-BE49-F238E27FC236}">
                  <a16:creationId xmlns:a16="http://schemas.microsoft.com/office/drawing/2014/main" id="{9CAC911B-CD98-50FD-AD0E-27620E5C0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214536 w 130"/>
                <a:gd name="T1" fmla="*/ 6100822 h 201"/>
                <a:gd name="T2" fmla="*/ 3604940 w 130"/>
                <a:gd name="T3" fmla="*/ 0 h 201"/>
                <a:gd name="T4" fmla="*/ 214536 w 130"/>
                <a:gd name="T5" fmla="*/ 6100822 h 2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77" name="Freeform 140">
              <a:extLst>
                <a:ext uri="{FF2B5EF4-FFF2-40B4-BE49-F238E27FC236}">
                  <a16:creationId xmlns:a16="http://schemas.microsoft.com/office/drawing/2014/main" id="{F4C4E631-E85A-AA23-460A-D8E0097EA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0" y="1381"/>
              <a:ext cx="275" cy="429"/>
            </a:xfrm>
            <a:custGeom>
              <a:avLst/>
              <a:gdLst>
                <a:gd name="T0" fmla="*/ 3538902 w 116"/>
                <a:gd name="T1" fmla="*/ 5688597 h 181"/>
                <a:gd name="T2" fmla="*/ 253322 w 116"/>
                <a:gd name="T3" fmla="*/ 0 h 181"/>
                <a:gd name="T4" fmla="*/ 3538902 w 116"/>
                <a:gd name="T5" fmla="*/ 5688597 h 18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78" name="Freeform 141">
              <a:extLst>
                <a:ext uri="{FF2B5EF4-FFF2-40B4-BE49-F238E27FC236}">
                  <a16:creationId xmlns:a16="http://schemas.microsoft.com/office/drawing/2014/main" id="{3710FA8E-9EDD-7562-2CEE-98C65703C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3" y="2577"/>
              <a:ext cx="260" cy="473"/>
            </a:xfrm>
            <a:custGeom>
              <a:avLst/>
              <a:gdLst>
                <a:gd name="T0" fmla="*/ 2944829 w 110"/>
                <a:gd name="T1" fmla="*/ 5072537 h 201"/>
                <a:gd name="T2" fmla="*/ 2829909 w 110"/>
                <a:gd name="T3" fmla="*/ 4879797 h 201"/>
                <a:gd name="T4" fmla="*/ 2698436 w 110"/>
                <a:gd name="T5" fmla="*/ 4499047 h 201"/>
                <a:gd name="T6" fmla="*/ 2678222 w 110"/>
                <a:gd name="T7" fmla="*/ 4410779 h 201"/>
                <a:gd name="T8" fmla="*/ 2406196 w 110"/>
                <a:gd name="T9" fmla="*/ 4029819 h 201"/>
                <a:gd name="T10" fmla="*/ 2313785 w 110"/>
                <a:gd name="T11" fmla="*/ 3921502 h 201"/>
                <a:gd name="T12" fmla="*/ 2226950 w 110"/>
                <a:gd name="T13" fmla="*/ 3686602 h 201"/>
                <a:gd name="T14" fmla="*/ 2159657 w 110"/>
                <a:gd name="T15" fmla="*/ 3540756 h 201"/>
                <a:gd name="T16" fmla="*/ 2075263 w 110"/>
                <a:gd name="T17" fmla="*/ 3458720 h 201"/>
                <a:gd name="T18" fmla="*/ 2075263 w 110"/>
                <a:gd name="T19" fmla="*/ 3344124 h 201"/>
                <a:gd name="T20" fmla="*/ 1943422 w 110"/>
                <a:gd name="T21" fmla="*/ 3113844 h 201"/>
                <a:gd name="T22" fmla="*/ 1888108 w 110"/>
                <a:gd name="T23" fmla="*/ 3005658 h 201"/>
                <a:gd name="T24" fmla="*/ 1828620 w 110"/>
                <a:gd name="T25" fmla="*/ 2855049 h 201"/>
                <a:gd name="T26" fmla="*/ 1764504 w 110"/>
                <a:gd name="T27" fmla="*/ 2744294 h 201"/>
                <a:gd name="T28" fmla="*/ 1671715 w 110"/>
                <a:gd name="T29" fmla="*/ 2562780 h 201"/>
                <a:gd name="T30" fmla="*/ 1492440 w 110"/>
                <a:gd name="T31" fmla="*/ 2363383 h 201"/>
                <a:gd name="T32" fmla="*/ 1492440 w 110"/>
                <a:gd name="T33" fmla="*/ 2301039 h 201"/>
                <a:gd name="T34" fmla="*/ 1404577 w 110"/>
                <a:gd name="T35" fmla="*/ 2193221 h 201"/>
                <a:gd name="T36" fmla="*/ 1365844 w 110"/>
                <a:gd name="T37" fmla="*/ 2109163 h 201"/>
                <a:gd name="T38" fmla="*/ 1365844 w 110"/>
                <a:gd name="T39" fmla="*/ 2073656 h 201"/>
                <a:gd name="T40" fmla="*/ 1312378 w 110"/>
                <a:gd name="T41" fmla="*/ 1985390 h 201"/>
                <a:gd name="T42" fmla="*/ 1121444 w 110"/>
                <a:gd name="T43" fmla="*/ 1703965 h 201"/>
                <a:gd name="T44" fmla="*/ 1093858 w 110"/>
                <a:gd name="T45" fmla="*/ 1582562 h 201"/>
                <a:gd name="T46" fmla="*/ 1001619 w 110"/>
                <a:gd name="T47" fmla="*/ 1469773 h 201"/>
                <a:gd name="T48" fmla="*/ 886548 w 110"/>
                <a:gd name="T49" fmla="*/ 1239717 h 201"/>
                <a:gd name="T50" fmla="*/ 822217 w 110"/>
                <a:gd name="T51" fmla="*/ 1213245 h 201"/>
                <a:gd name="T52" fmla="*/ 822217 w 110"/>
                <a:gd name="T53" fmla="*/ 1123667 h 201"/>
                <a:gd name="T54" fmla="*/ 849380 w 110"/>
                <a:gd name="T55" fmla="*/ 977820 h 201"/>
                <a:gd name="T56" fmla="*/ 734483 w 110"/>
                <a:gd name="T57" fmla="*/ 896283 h 201"/>
                <a:gd name="T58" fmla="*/ 734483 w 110"/>
                <a:gd name="T59" fmla="*/ 834007 h 201"/>
                <a:gd name="T60" fmla="*/ 697308 w 110"/>
                <a:gd name="T61" fmla="*/ 834007 h 201"/>
                <a:gd name="T62" fmla="*/ 577857 w 110"/>
                <a:gd name="T63" fmla="*/ 750432 h 201"/>
                <a:gd name="T64" fmla="*/ 602959 w 110"/>
                <a:gd name="T65" fmla="*/ 599828 h 201"/>
                <a:gd name="T66" fmla="*/ 518022 w 110"/>
                <a:gd name="T67" fmla="*/ 599828 h 201"/>
                <a:gd name="T68" fmla="*/ 518022 w 110"/>
                <a:gd name="T69" fmla="*/ 489063 h 201"/>
                <a:gd name="T70" fmla="*/ 489998 w 110"/>
                <a:gd name="T71" fmla="*/ 407220 h 201"/>
                <a:gd name="T72" fmla="*/ 450913 w 110"/>
                <a:gd name="T73" fmla="*/ 489063 h 201"/>
                <a:gd name="T74" fmla="*/ 398611 w 110"/>
                <a:gd name="T75" fmla="*/ 318894 h 201"/>
                <a:gd name="T76" fmla="*/ 114948 w 110"/>
                <a:gd name="T77" fmla="*/ 145846 h 201"/>
                <a:gd name="T78" fmla="*/ 92723 w 110"/>
                <a:gd name="T79" fmla="*/ 108317 h 201"/>
                <a:gd name="T80" fmla="*/ 0 w 110"/>
                <a:gd name="T81" fmla="*/ 0 h 201"/>
                <a:gd name="T82" fmla="*/ 0 w 110"/>
                <a:gd name="T83" fmla="*/ 83570 h 201"/>
                <a:gd name="T84" fmla="*/ 114948 w 110"/>
                <a:gd name="T85" fmla="*/ 145846 h 201"/>
                <a:gd name="T86" fmla="*/ 179284 w 110"/>
                <a:gd name="T87" fmla="*/ 462787 h 201"/>
                <a:gd name="T88" fmla="*/ 398611 w 110"/>
                <a:gd name="T89" fmla="*/ 870035 h 201"/>
                <a:gd name="T90" fmla="*/ 602959 w 110"/>
                <a:gd name="T91" fmla="*/ 1323219 h 201"/>
                <a:gd name="T92" fmla="*/ 849380 w 110"/>
                <a:gd name="T93" fmla="*/ 1703965 h 201"/>
                <a:gd name="T94" fmla="*/ 978909 w 110"/>
                <a:gd name="T95" fmla="*/ 1985390 h 201"/>
                <a:gd name="T96" fmla="*/ 1312378 w 110"/>
                <a:gd name="T97" fmla="*/ 2510122 h 201"/>
                <a:gd name="T98" fmla="*/ 1492440 w 110"/>
                <a:gd name="T99" fmla="*/ 2796969 h 201"/>
                <a:gd name="T100" fmla="*/ 1764504 w 110"/>
                <a:gd name="T101" fmla="*/ 3171065 h 201"/>
                <a:gd name="T102" fmla="*/ 2339062 w 110"/>
                <a:gd name="T103" fmla="*/ 4437067 h 201"/>
                <a:gd name="T104" fmla="*/ 2585483 w 110"/>
                <a:gd name="T105" fmla="*/ 4791443 h 201"/>
                <a:gd name="T106" fmla="*/ 3319909 w 110"/>
                <a:gd name="T107" fmla="*/ 5649910 h 20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79" name="Freeform 142">
              <a:extLst>
                <a:ext uri="{FF2B5EF4-FFF2-40B4-BE49-F238E27FC236}">
                  <a16:creationId xmlns:a16="http://schemas.microsoft.com/office/drawing/2014/main" id="{0A614347-A7E9-2232-5B97-1BC2FF813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2831195 w 109"/>
                <a:gd name="T1" fmla="*/ 5455449 h 202"/>
                <a:gd name="T2" fmla="*/ 2776404 w 109"/>
                <a:gd name="T3" fmla="*/ 5302156 h 202"/>
                <a:gd name="T4" fmla="*/ 2592177 w 109"/>
                <a:gd name="T5" fmla="*/ 4871277 h 202"/>
                <a:gd name="T6" fmla="*/ 2565438 w 109"/>
                <a:gd name="T7" fmla="*/ 4777861 h 202"/>
                <a:gd name="T8" fmla="*/ 2330382 w 109"/>
                <a:gd name="T9" fmla="*/ 4403554 h 202"/>
                <a:gd name="T10" fmla="*/ 2213711 w 109"/>
                <a:gd name="T11" fmla="*/ 4261822 h 202"/>
                <a:gd name="T12" fmla="*/ 2154622 w 109"/>
                <a:gd name="T13" fmla="*/ 4040808 h 202"/>
                <a:gd name="T14" fmla="*/ 2065125 w 109"/>
                <a:gd name="T15" fmla="*/ 3815550 h 202"/>
                <a:gd name="T16" fmla="*/ 2001896 w 109"/>
                <a:gd name="T17" fmla="*/ 3766207 h 202"/>
                <a:gd name="T18" fmla="*/ 2001896 w 109"/>
                <a:gd name="T19" fmla="*/ 3633687 h 202"/>
                <a:gd name="T20" fmla="*/ 1915977 w 109"/>
                <a:gd name="T21" fmla="*/ 3384926 h 202"/>
                <a:gd name="T22" fmla="*/ 1806238 w 109"/>
                <a:gd name="T23" fmla="*/ 3270942 h 202"/>
                <a:gd name="T24" fmla="*/ 1762881 w 109"/>
                <a:gd name="T25" fmla="*/ 3138072 h 202"/>
                <a:gd name="T26" fmla="*/ 1678193 w 109"/>
                <a:gd name="T27" fmla="*/ 2993361 h 202"/>
                <a:gd name="T28" fmla="*/ 1630483 w 109"/>
                <a:gd name="T29" fmla="*/ 2801125 h 202"/>
                <a:gd name="T30" fmla="*/ 1411729 w 109"/>
                <a:gd name="T31" fmla="*/ 2593398 h 202"/>
                <a:gd name="T32" fmla="*/ 1411729 w 109"/>
                <a:gd name="T33" fmla="*/ 2461674 h 202"/>
                <a:gd name="T34" fmla="*/ 1353296 w 109"/>
                <a:gd name="T35" fmla="*/ 2438380 h 202"/>
                <a:gd name="T36" fmla="*/ 1301929 w 109"/>
                <a:gd name="T37" fmla="*/ 2344978 h 202"/>
                <a:gd name="T38" fmla="*/ 1301929 w 109"/>
                <a:gd name="T39" fmla="*/ 2305441 h 202"/>
                <a:gd name="T40" fmla="*/ 1263459 w 109"/>
                <a:gd name="T41" fmla="*/ 2163778 h 202"/>
                <a:gd name="T42" fmla="*/ 1126169 w 109"/>
                <a:gd name="T43" fmla="*/ 1877915 h 202"/>
                <a:gd name="T44" fmla="*/ 1088065 w 109"/>
                <a:gd name="T45" fmla="*/ 1756981 h 202"/>
                <a:gd name="T46" fmla="*/ 977088 w 109"/>
                <a:gd name="T47" fmla="*/ 1628227 h 202"/>
                <a:gd name="T48" fmla="*/ 849053 w 109"/>
                <a:gd name="T49" fmla="*/ 1382281 h 202"/>
                <a:gd name="T50" fmla="*/ 766070 w 109"/>
                <a:gd name="T51" fmla="*/ 1353623 h 202"/>
                <a:gd name="T52" fmla="*/ 766070 w 109"/>
                <a:gd name="T53" fmla="*/ 1237573 h 202"/>
                <a:gd name="T54" fmla="*/ 801326 w 109"/>
                <a:gd name="T55" fmla="*/ 1144173 h 202"/>
                <a:gd name="T56" fmla="*/ 738436 w 109"/>
                <a:gd name="T57" fmla="*/ 1018625 h 202"/>
                <a:gd name="T58" fmla="*/ 738436 w 109"/>
                <a:gd name="T59" fmla="*/ 926127 h 202"/>
                <a:gd name="T60" fmla="*/ 711763 w 109"/>
                <a:gd name="T61" fmla="*/ 897317 h 202"/>
                <a:gd name="T62" fmla="*/ 524207 w 109"/>
                <a:gd name="T63" fmla="*/ 858377 h 202"/>
                <a:gd name="T64" fmla="*/ 524207 w 109"/>
                <a:gd name="T65" fmla="*/ 742490 h 202"/>
                <a:gd name="T66" fmla="*/ 499424 w 109"/>
                <a:gd name="T67" fmla="*/ 705083 h 202"/>
                <a:gd name="T68" fmla="*/ 499424 w 109"/>
                <a:gd name="T69" fmla="*/ 611521 h 202"/>
                <a:gd name="T70" fmla="*/ 477636 w 109"/>
                <a:gd name="T71" fmla="*/ 495634 h 202"/>
                <a:gd name="T72" fmla="*/ 387577 w 109"/>
                <a:gd name="T73" fmla="*/ 611521 h 202"/>
                <a:gd name="T74" fmla="*/ 387577 w 109"/>
                <a:gd name="T75" fmla="*/ 402216 h 202"/>
                <a:gd name="T76" fmla="*/ 112491 w 109"/>
                <a:gd name="T77" fmla="*/ 246856 h 202"/>
                <a:gd name="T78" fmla="*/ 89837 w 109"/>
                <a:gd name="T79" fmla="*/ 221013 h 202"/>
                <a:gd name="T80" fmla="*/ 0 w 109"/>
                <a:gd name="T81" fmla="*/ 0 h 202"/>
                <a:gd name="T82" fmla="*/ 0 w 109"/>
                <a:gd name="T83" fmla="*/ 93399 h 202"/>
                <a:gd name="T84" fmla="*/ 112491 w 109"/>
                <a:gd name="T85" fmla="*/ 246856 h 202"/>
                <a:gd name="T86" fmla="*/ 149147 w 109"/>
                <a:gd name="T87" fmla="*/ 522991 h 202"/>
                <a:gd name="T88" fmla="*/ 387577 w 109"/>
                <a:gd name="T89" fmla="*/ 1018625 h 202"/>
                <a:gd name="T90" fmla="*/ 590166 w 109"/>
                <a:gd name="T91" fmla="*/ 1507304 h 202"/>
                <a:gd name="T92" fmla="*/ 801326 w 109"/>
                <a:gd name="T93" fmla="*/ 1914127 h 202"/>
                <a:gd name="T94" fmla="*/ 913828 w 109"/>
                <a:gd name="T95" fmla="*/ 2163778 h 202"/>
                <a:gd name="T96" fmla="*/ 1263459 w 109"/>
                <a:gd name="T97" fmla="*/ 2747951 h 202"/>
                <a:gd name="T98" fmla="*/ 1411729 w 109"/>
                <a:gd name="T99" fmla="*/ 3022183 h 202"/>
                <a:gd name="T100" fmla="*/ 1678193 w 109"/>
                <a:gd name="T101" fmla="*/ 3424243 h 202"/>
                <a:gd name="T102" fmla="*/ 2303776 w 109"/>
                <a:gd name="T103" fmla="*/ 4806524 h 202"/>
                <a:gd name="T104" fmla="*/ 2506349 w 109"/>
                <a:gd name="T105" fmla="*/ 5185893 h 202"/>
                <a:gd name="T106" fmla="*/ 3190799 w 109"/>
                <a:gd name="T107" fmla="*/ 6111050 h 20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80" name="Freeform 143">
              <a:extLst>
                <a:ext uri="{FF2B5EF4-FFF2-40B4-BE49-F238E27FC236}">
                  <a16:creationId xmlns:a16="http://schemas.microsoft.com/office/drawing/2014/main" id="{CE1175A2-0031-45FF-E189-52DB4FC1D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2576215 w 97"/>
                <a:gd name="T1" fmla="*/ 4782458 h 178"/>
                <a:gd name="T2" fmla="*/ 2489695 w 97"/>
                <a:gd name="T3" fmla="*/ 4623018 h 178"/>
                <a:gd name="T4" fmla="*/ 2398959 w 97"/>
                <a:gd name="T5" fmla="*/ 4261684 h 178"/>
                <a:gd name="T6" fmla="*/ 2312208 w 97"/>
                <a:gd name="T7" fmla="*/ 4197089 h 178"/>
                <a:gd name="T8" fmla="*/ 2097706 w 97"/>
                <a:gd name="T9" fmla="*/ 3835596 h 178"/>
                <a:gd name="T10" fmla="*/ 2070653 w 97"/>
                <a:gd name="T11" fmla="*/ 3703473 h 178"/>
                <a:gd name="T12" fmla="*/ 1940612 w 97"/>
                <a:gd name="T13" fmla="*/ 3499877 h 178"/>
                <a:gd name="T14" fmla="*/ 1854824 w 97"/>
                <a:gd name="T15" fmla="*/ 3342165 h 178"/>
                <a:gd name="T16" fmla="*/ 1801798 w 97"/>
                <a:gd name="T17" fmla="*/ 3274573 h 178"/>
                <a:gd name="T18" fmla="*/ 1801798 w 97"/>
                <a:gd name="T19" fmla="*/ 3161105 h 178"/>
                <a:gd name="T20" fmla="*/ 1715939 w 97"/>
                <a:gd name="T21" fmla="*/ 2941801 h 178"/>
                <a:gd name="T22" fmla="*/ 1679033 w 97"/>
                <a:gd name="T23" fmla="*/ 2877213 h 178"/>
                <a:gd name="T24" fmla="*/ 1612372 w 97"/>
                <a:gd name="T25" fmla="*/ 2695871 h 178"/>
                <a:gd name="T26" fmla="*/ 1501253 w 97"/>
                <a:gd name="T27" fmla="*/ 2600990 h 178"/>
                <a:gd name="T28" fmla="*/ 1435119 w 97"/>
                <a:gd name="T29" fmla="*/ 2420830 h 178"/>
                <a:gd name="T30" fmla="*/ 1323934 w 97"/>
                <a:gd name="T31" fmla="*/ 2239488 h 178"/>
                <a:gd name="T32" fmla="*/ 1296083 w 97"/>
                <a:gd name="T33" fmla="*/ 2154252 h 178"/>
                <a:gd name="T34" fmla="*/ 1232327 w 97"/>
                <a:gd name="T35" fmla="*/ 2086653 h 178"/>
                <a:gd name="T36" fmla="*/ 1193631 w 97"/>
                <a:gd name="T37" fmla="*/ 1993553 h 178"/>
                <a:gd name="T38" fmla="*/ 1193631 w 97"/>
                <a:gd name="T39" fmla="*/ 1993553 h 178"/>
                <a:gd name="T40" fmla="*/ 1166566 w 97"/>
                <a:gd name="T41" fmla="*/ 1841227 h 178"/>
                <a:gd name="T42" fmla="*/ 989077 w 97"/>
                <a:gd name="T43" fmla="*/ 1593133 h 178"/>
                <a:gd name="T44" fmla="*/ 924549 w 97"/>
                <a:gd name="T45" fmla="*/ 1479758 h 178"/>
                <a:gd name="T46" fmla="*/ 904075 w 97"/>
                <a:gd name="T47" fmla="*/ 1413077 h 178"/>
                <a:gd name="T48" fmla="*/ 774943 w 97"/>
                <a:gd name="T49" fmla="*/ 1194956 h 178"/>
                <a:gd name="T50" fmla="*/ 660821 w 97"/>
                <a:gd name="T51" fmla="*/ 1167104 h 178"/>
                <a:gd name="T52" fmla="*/ 726839 w 97"/>
                <a:gd name="T53" fmla="*/ 1035085 h 178"/>
                <a:gd name="T54" fmla="*/ 726839 w 97"/>
                <a:gd name="T55" fmla="*/ 919540 h 178"/>
                <a:gd name="T56" fmla="*/ 597112 w 97"/>
                <a:gd name="T57" fmla="*/ 826421 h 178"/>
                <a:gd name="T58" fmla="*/ 660821 w 97"/>
                <a:gd name="T59" fmla="*/ 790397 h 178"/>
                <a:gd name="T60" fmla="*/ 597112 w 97"/>
                <a:gd name="T61" fmla="*/ 766712 h 178"/>
                <a:gd name="T62" fmla="*/ 505599 w 97"/>
                <a:gd name="T63" fmla="*/ 673581 h 178"/>
                <a:gd name="T64" fmla="*/ 505599 w 97"/>
                <a:gd name="T65" fmla="*/ 558047 h 178"/>
                <a:gd name="T66" fmla="*/ 446703 w 97"/>
                <a:gd name="T67" fmla="*/ 558047 h 178"/>
                <a:gd name="T68" fmla="*/ 446703 w 97"/>
                <a:gd name="T69" fmla="*/ 493455 h 178"/>
                <a:gd name="T70" fmla="*/ 418954 w 97"/>
                <a:gd name="T71" fmla="*/ 400336 h 178"/>
                <a:gd name="T72" fmla="*/ 391621 w 97"/>
                <a:gd name="T73" fmla="*/ 493455 h 178"/>
                <a:gd name="T74" fmla="*/ 328251 w 97"/>
                <a:gd name="T75" fmla="*/ 312112 h 178"/>
                <a:gd name="T76" fmla="*/ 90715 w 97"/>
                <a:gd name="T77" fmla="*/ 152828 h 178"/>
                <a:gd name="T78" fmla="*/ 63738 w 97"/>
                <a:gd name="T79" fmla="*/ 115534 h 178"/>
                <a:gd name="T80" fmla="*/ 0 w 97"/>
                <a:gd name="T81" fmla="*/ 0 h 178"/>
                <a:gd name="T82" fmla="*/ 0 w 97"/>
                <a:gd name="T83" fmla="*/ 27320 h 178"/>
                <a:gd name="T84" fmla="*/ 63738 w 97"/>
                <a:gd name="T85" fmla="*/ 152828 h 178"/>
                <a:gd name="T86" fmla="*/ 150474 w 97"/>
                <a:gd name="T87" fmla="*/ 426085 h 178"/>
                <a:gd name="T88" fmla="*/ 328251 w 97"/>
                <a:gd name="T89" fmla="*/ 826421 h 178"/>
                <a:gd name="T90" fmla="*/ 532560 w 97"/>
                <a:gd name="T91" fmla="*/ 1281020 h 178"/>
                <a:gd name="T92" fmla="*/ 726839 w 97"/>
                <a:gd name="T93" fmla="*/ 1621701 h 178"/>
                <a:gd name="T94" fmla="*/ 810575 w 97"/>
                <a:gd name="T95" fmla="*/ 1869422 h 178"/>
                <a:gd name="T96" fmla="*/ 1081553 w 97"/>
                <a:gd name="T97" fmla="*/ 2383529 h 178"/>
                <a:gd name="T98" fmla="*/ 1296083 w 97"/>
                <a:gd name="T99" fmla="*/ 2628312 h 178"/>
                <a:gd name="T100" fmla="*/ 1473542 w 97"/>
                <a:gd name="T101" fmla="*/ 3006200 h 178"/>
                <a:gd name="T102" fmla="*/ 2070653 w 97"/>
                <a:gd name="T103" fmla="*/ 4224383 h 178"/>
                <a:gd name="T104" fmla="*/ 2221501 w 97"/>
                <a:gd name="T105" fmla="*/ 4534962 h 178"/>
                <a:gd name="T106" fmla="*/ 2881073 w 97"/>
                <a:gd name="T107" fmla="*/ 5389952 h 17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81" name="Freeform 144">
              <a:extLst>
                <a:ext uri="{FF2B5EF4-FFF2-40B4-BE49-F238E27FC236}">
                  <a16:creationId xmlns:a16="http://schemas.microsoft.com/office/drawing/2014/main" id="{E7762675-9A5F-3517-949F-6D2854A47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" y="1240"/>
              <a:ext cx="276" cy="447"/>
            </a:xfrm>
            <a:custGeom>
              <a:avLst/>
              <a:gdLst>
                <a:gd name="T0" fmla="*/ 479204 w 117"/>
                <a:gd name="T1" fmla="*/ 4915052 h 190"/>
                <a:gd name="T2" fmla="*/ 565909 w 117"/>
                <a:gd name="T3" fmla="*/ 4715991 h 190"/>
                <a:gd name="T4" fmla="*/ 832470 w 117"/>
                <a:gd name="T5" fmla="*/ 4425171 h 190"/>
                <a:gd name="T6" fmla="*/ 890756 w 117"/>
                <a:gd name="T7" fmla="*/ 4312249 h 190"/>
                <a:gd name="T8" fmla="*/ 1130430 w 117"/>
                <a:gd name="T9" fmla="*/ 3936823 h 190"/>
                <a:gd name="T10" fmla="*/ 1185366 w 117"/>
                <a:gd name="T11" fmla="*/ 3848682 h 190"/>
                <a:gd name="T12" fmla="*/ 1334965 w 117"/>
                <a:gd name="T13" fmla="*/ 3614153 h 190"/>
                <a:gd name="T14" fmla="*/ 1398013 w 117"/>
                <a:gd name="T15" fmla="*/ 3486522 h 190"/>
                <a:gd name="T16" fmla="*/ 1461429 w 117"/>
                <a:gd name="T17" fmla="*/ 3360892 h 190"/>
                <a:gd name="T18" fmla="*/ 1574377 w 117"/>
                <a:gd name="T19" fmla="*/ 3333717 h 190"/>
                <a:gd name="T20" fmla="*/ 1684959 w 117"/>
                <a:gd name="T21" fmla="*/ 3163840 h 190"/>
                <a:gd name="T22" fmla="*/ 1750791 w 117"/>
                <a:gd name="T23" fmla="*/ 3044496 h 190"/>
                <a:gd name="T24" fmla="*/ 1834558 w 117"/>
                <a:gd name="T25" fmla="*/ 2934724 h 190"/>
                <a:gd name="T26" fmla="*/ 1872771 w 117"/>
                <a:gd name="T27" fmla="*/ 2784368 h 190"/>
                <a:gd name="T28" fmla="*/ 2010971 w 117"/>
                <a:gd name="T29" fmla="*/ 2611781 h 190"/>
                <a:gd name="T30" fmla="*/ 2101271 w 117"/>
                <a:gd name="T31" fmla="*/ 2419477 h 190"/>
                <a:gd name="T32" fmla="*/ 2203678 w 117"/>
                <a:gd name="T33" fmla="*/ 2331256 h 190"/>
                <a:gd name="T34" fmla="*/ 2203678 w 117"/>
                <a:gd name="T35" fmla="*/ 2249391 h 190"/>
                <a:gd name="T36" fmla="*/ 2250867 w 117"/>
                <a:gd name="T37" fmla="*/ 2185611 h 190"/>
                <a:gd name="T38" fmla="*/ 2343426 w 117"/>
                <a:gd name="T39" fmla="*/ 2185611 h 190"/>
                <a:gd name="T40" fmla="*/ 2380092 w 117"/>
                <a:gd name="T41" fmla="*/ 2015707 h 190"/>
                <a:gd name="T42" fmla="*/ 2528823 w 117"/>
                <a:gd name="T43" fmla="*/ 1808741 h 190"/>
                <a:gd name="T44" fmla="*/ 2619990 w 117"/>
                <a:gd name="T45" fmla="*/ 1635905 h 190"/>
                <a:gd name="T46" fmla="*/ 2641820 w 117"/>
                <a:gd name="T47" fmla="*/ 1573715 h 190"/>
                <a:gd name="T48" fmla="*/ 2796248 w 117"/>
                <a:gd name="T49" fmla="*/ 1356320 h 190"/>
                <a:gd name="T50" fmla="*/ 2759743 w 117"/>
                <a:gd name="T51" fmla="*/ 1235743 h 190"/>
                <a:gd name="T52" fmla="*/ 2881716 w 117"/>
                <a:gd name="T53" fmla="*/ 1209963 h 190"/>
                <a:gd name="T54" fmla="*/ 2992673 w 117"/>
                <a:gd name="T55" fmla="*/ 1174838 h 190"/>
                <a:gd name="T56" fmla="*/ 3036144 w 117"/>
                <a:gd name="T57" fmla="*/ 1064291 h 190"/>
                <a:gd name="T58" fmla="*/ 3121119 w 117"/>
                <a:gd name="T59" fmla="*/ 1064291 h 190"/>
                <a:gd name="T60" fmla="*/ 3121119 w 117"/>
                <a:gd name="T61" fmla="*/ 1002461 h 190"/>
                <a:gd name="T62" fmla="*/ 3121119 w 117"/>
                <a:gd name="T63" fmla="*/ 867973 h 190"/>
                <a:gd name="T64" fmla="*/ 3169176 w 117"/>
                <a:gd name="T65" fmla="*/ 806282 h 190"/>
                <a:gd name="T66" fmla="*/ 3169176 w 117"/>
                <a:gd name="T67" fmla="*/ 748753 h 190"/>
                <a:gd name="T68" fmla="*/ 3259319 w 117"/>
                <a:gd name="T69" fmla="*/ 721665 h 190"/>
                <a:gd name="T70" fmla="*/ 3297877 w 117"/>
                <a:gd name="T71" fmla="*/ 633434 h 190"/>
                <a:gd name="T72" fmla="*/ 3234484 w 117"/>
                <a:gd name="T73" fmla="*/ 598691 h 190"/>
                <a:gd name="T74" fmla="*/ 3360925 w 117"/>
                <a:gd name="T75" fmla="*/ 487865 h 190"/>
                <a:gd name="T76" fmla="*/ 3360925 w 117"/>
                <a:gd name="T77" fmla="*/ 233805 h 190"/>
                <a:gd name="T78" fmla="*/ 3389044 w 117"/>
                <a:gd name="T79" fmla="*/ 196184 h 190"/>
                <a:gd name="T80" fmla="*/ 3474380 w 117"/>
                <a:gd name="T81" fmla="*/ 0 h 190"/>
                <a:gd name="T82" fmla="*/ 3389044 w 117"/>
                <a:gd name="T83" fmla="*/ 26319 h 190"/>
                <a:gd name="T84" fmla="*/ 3360925 w 117"/>
                <a:gd name="T85" fmla="*/ 233805 h 190"/>
                <a:gd name="T86" fmla="*/ 3149148 w 117"/>
                <a:gd name="T87" fmla="*/ 380174 h 190"/>
                <a:gd name="T88" fmla="*/ 2881716 w 117"/>
                <a:gd name="T89" fmla="*/ 748753 h 190"/>
                <a:gd name="T90" fmla="*/ 2583235 w 117"/>
                <a:gd name="T91" fmla="*/ 1174838 h 190"/>
                <a:gd name="T92" fmla="*/ 2380092 w 117"/>
                <a:gd name="T93" fmla="*/ 1552139 h 190"/>
                <a:gd name="T94" fmla="*/ 2203678 w 117"/>
                <a:gd name="T95" fmla="*/ 1808741 h 190"/>
                <a:gd name="T96" fmla="*/ 1872771 w 117"/>
                <a:gd name="T97" fmla="*/ 2331256 h 190"/>
                <a:gd name="T98" fmla="*/ 1750791 w 117"/>
                <a:gd name="T99" fmla="*/ 2611781 h 190"/>
                <a:gd name="T100" fmla="*/ 1574377 w 117"/>
                <a:gd name="T101" fmla="*/ 2991865 h 190"/>
                <a:gd name="T102" fmla="*/ 742183 w 117"/>
                <a:gd name="T103" fmla="*/ 4104890 h 190"/>
                <a:gd name="T104" fmla="*/ 565909 w 117"/>
                <a:gd name="T105" fmla="*/ 4425171 h 190"/>
                <a:gd name="T106" fmla="*/ 112997 w 117"/>
                <a:gd name="T107" fmla="*/ 5438818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82" name="Freeform 145">
              <a:extLst>
                <a:ext uri="{FF2B5EF4-FFF2-40B4-BE49-F238E27FC236}">
                  <a16:creationId xmlns:a16="http://schemas.microsoft.com/office/drawing/2014/main" id="{DF35DE39-8F48-9F33-FABE-5CD920594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" y="1765"/>
              <a:ext cx="275" cy="450"/>
            </a:xfrm>
            <a:custGeom>
              <a:avLst/>
              <a:gdLst>
                <a:gd name="T0" fmla="*/ 503809 w 116"/>
                <a:gd name="T1" fmla="*/ 5296851 h 190"/>
                <a:gd name="T2" fmla="*/ 572853 w 116"/>
                <a:gd name="T3" fmla="*/ 5105030 h 190"/>
                <a:gd name="T4" fmla="*/ 851023 w 116"/>
                <a:gd name="T5" fmla="*/ 4797684 h 190"/>
                <a:gd name="T6" fmla="*/ 941930 w 116"/>
                <a:gd name="T7" fmla="*/ 4671154 h 190"/>
                <a:gd name="T8" fmla="*/ 1133256 w 116"/>
                <a:gd name="T9" fmla="*/ 4260313 h 190"/>
                <a:gd name="T10" fmla="*/ 1222953 w 116"/>
                <a:gd name="T11" fmla="*/ 4171168 h 190"/>
                <a:gd name="T12" fmla="*/ 1385917 w 116"/>
                <a:gd name="T13" fmla="*/ 3960412 h 190"/>
                <a:gd name="T14" fmla="*/ 1473761 w 116"/>
                <a:gd name="T15" fmla="*/ 3778202 h 190"/>
                <a:gd name="T16" fmla="*/ 1513353 w 116"/>
                <a:gd name="T17" fmla="*/ 3644446 h 190"/>
                <a:gd name="T18" fmla="*/ 1608527 w 116"/>
                <a:gd name="T19" fmla="*/ 3576313 h 190"/>
                <a:gd name="T20" fmla="*/ 1766678 w 116"/>
                <a:gd name="T21" fmla="*/ 3432486 h 190"/>
                <a:gd name="T22" fmla="*/ 1861850 w 116"/>
                <a:gd name="T23" fmla="*/ 3299229 h 190"/>
                <a:gd name="T24" fmla="*/ 1929602 w 116"/>
                <a:gd name="T25" fmla="*/ 3182016 h 190"/>
                <a:gd name="T26" fmla="*/ 1979194 w 116"/>
                <a:gd name="T27" fmla="*/ 2987368 h 190"/>
                <a:gd name="T28" fmla="*/ 2074365 w 116"/>
                <a:gd name="T29" fmla="*/ 2844362 h 190"/>
                <a:gd name="T30" fmla="*/ 2209080 w 116"/>
                <a:gd name="T31" fmla="*/ 2592976 h 190"/>
                <a:gd name="T32" fmla="*/ 2298694 w 116"/>
                <a:gd name="T33" fmla="*/ 2527918 h 190"/>
                <a:gd name="T34" fmla="*/ 2298694 w 116"/>
                <a:gd name="T35" fmla="*/ 2431717 h 190"/>
                <a:gd name="T36" fmla="*/ 2393361 w 116"/>
                <a:gd name="T37" fmla="*/ 2300035 h 190"/>
                <a:gd name="T38" fmla="*/ 2433276 w 116"/>
                <a:gd name="T39" fmla="*/ 2300035 h 190"/>
                <a:gd name="T40" fmla="*/ 2462405 w 116"/>
                <a:gd name="T41" fmla="*/ 2183012 h 190"/>
                <a:gd name="T42" fmla="*/ 2686598 w 116"/>
                <a:gd name="T43" fmla="*/ 1960273 h 190"/>
                <a:gd name="T44" fmla="*/ 2736831 w 116"/>
                <a:gd name="T45" fmla="*/ 1777024 h 190"/>
                <a:gd name="T46" fmla="*/ 2802369 w 116"/>
                <a:gd name="T47" fmla="*/ 1709813 h 190"/>
                <a:gd name="T48" fmla="*/ 2928238 w 116"/>
                <a:gd name="T49" fmla="*/ 1432663 h 190"/>
                <a:gd name="T50" fmla="*/ 2871384 w 116"/>
                <a:gd name="T51" fmla="*/ 1343518 h 190"/>
                <a:gd name="T52" fmla="*/ 2990156 w 116"/>
                <a:gd name="T53" fmla="*/ 1298866 h 190"/>
                <a:gd name="T54" fmla="*/ 3150796 w 116"/>
                <a:gd name="T55" fmla="*/ 1249470 h 190"/>
                <a:gd name="T56" fmla="*/ 3219532 w 116"/>
                <a:gd name="T57" fmla="*/ 1115702 h 190"/>
                <a:gd name="T58" fmla="*/ 3240505 w 116"/>
                <a:gd name="T59" fmla="*/ 1115702 h 190"/>
                <a:gd name="T60" fmla="*/ 3240505 w 116"/>
                <a:gd name="T61" fmla="*/ 1094812 h 190"/>
                <a:gd name="T62" fmla="*/ 3240505 w 116"/>
                <a:gd name="T63" fmla="*/ 933558 h 190"/>
                <a:gd name="T64" fmla="*/ 3337381 w 116"/>
                <a:gd name="T65" fmla="*/ 844437 h 190"/>
                <a:gd name="T66" fmla="*/ 3337381 w 116"/>
                <a:gd name="T67" fmla="*/ 815968 h 190"/>
                <a:gd name="T68" fmla="*/ 3402923 w 116"/>
                <a:gd name="T69" fmla="*/ 778396 h 190"/>
                <a:gd name="T70" fmla="*/ 3469848 w 116"/>
                <a:gd name="T71" fmla="*/ 682207 h 190"/>
                <a:gd name="T72" fmla="*/ 3375182 w 116"/>
                <a:gd name="T73" fmla="*/ 593223 h 190"/>
                <a:gd name="T74" fmla="*/ 3493830 w 116"/>
                <a:gd name="T75" fmla="*/ 527554 h 190"/>
                <a:gd name="T76" fmla="*/ 3493830 w 116"/>
                <a:gd name="T77" fmla="*/ 250472 h 190"/>
                <a:gd name="T78" fmla="*/ 3559996 w 116"/>
                <a:gd name="T79" fmla="*/ 154269 h 190"/>
                <a:gd name="T80" fmla="*/ 3656751 w 116"/>
                <a:gd name="T81" fmla="*/ 0 h 190"/>
                <a:gd name="T82" fmla="*/ 3559996 w 116"/>
                <a:gd name="T83" fmla="*/ 27502 h 190"/>
                <a:gd name="T84" fmla="*/ 3493830 w 116"/>
                <a:gd name="T85" fmla="*/ 250472 h 190"/>
                <a:gd name="T86" fmla="*/ 3285579 w 116"/>
                <a:gd name="T87" fmla="*/ 405938 h 190"/>
                <a:gd name="T88" fmla="*/ 2990156 w 116"/>
                <a:gd name="T89" fmla="*/ 815968 h 190"/>
                <a:gd name="T90" fmla="*/ 2712726 w 116"/>
                <a:gd name="T91" fmla="*/ 1249470 h 190"/>
                <a:gd name="T92" fmla="*/ 2462405 w 116"/>
                <a:gd name="T93" fmla="*/ 1655406 h 190"/>
                <a:gd name="T94" fmla="*/ 2298694 w 116"/>
                <a:gd name="T95" fmla="*/ 1960273 h 190"/>
                <a:gd name="T96" fmla="*/ 1979194 w 116"/>
                <a:gd name="T97" fmla="*/ 2527918 h 190"/>
                <a:gd name="T98" fmla="*/ 1794885 w 116"/>
                <a:gd name="T99" fmla="*/ 2844362 h 190"/>
                <a:gd name="T100" fmla="*/ 1608527 w 116"/>
                <a:gd name="T101" fmla="*/ 3238503 h 190"/>
                <a:gd name="T102" fmla="*/ 785362 w 116"/>
                <a:gd name="T103" fmla="*/ 4419846 h 190"/>
                <a:gd name="T104" fmla="*/ 572853 w 116"/>
                <a:gd name="T105" fmla="*/ 4797684 h 190"/>
                <a:gd name="T106" fmla="*/ 118764 w 116"/>
                <a:gd name="T107" fmla="*/ 5893127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83" name="Freeform 146">
              <a:extLst>
                <a:ext uri="{FF2B5EF4-FFF2-40B4-BE49-F238E27FC236}">
                  <a16:creationId xmlns:a16="http://schemas.microsoft.com/office/drawing/2014/main" id="{D36D8E24-50AD-00CE-7850-D266160C4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" y="2407"/>
              <a:ext cx="272" cy="441"/>
            </a:xfrm>
            <a:custGeom>
              <a:avLst/>
              <a:gdLst>
                <a:gd name="T0" fmla="*/ 520892 w 115"/>
                <a:gd name="T1" fmla="*/ 4943235 h 187"/>
                <a:gd name="T2" fmla="*/ 581820 w 115"/>
                <a:gd name="T3" fmla="*/ 4767052 h 187"/>
                <a:gd name="T4" fmla="*/ 894085 w 115"/>
                <a:gd name="T5" fmla="*/ 4489576 h 187"/>
                <a:gd name="T6" fmla="*/ 946950 w 115"/>
                <a:gd name="T7" fmla="*/ 4378779 h 187"/>
                <a:gd name="T8" fmla="*/ 1099786 w 115"/>
                <a:gd name="T9" fmla="*/ 3991380 h 187"/>
                <a:gd name="T10" fmla="*/ 1195054 w 115"/>
                <a:gd name="T11" fmla="*/ 3878753 h 187"/>
                <a:gd name="T12" fmla="*/ 1348820 w 115"/>
                <a:gd name="T13" fmla="*/ 3702608 h 187"/>
                <a:gd name="T14" fmla="*/ 1440661 w 115"/>
                <a:gd name="T15" fmla="*/ 3528182 h 187"/>
                <a:gd name="T16" fmla="*/ 1479905 w 115"/>
                <a:gd name="T17" fmla="*/ 3400044 h 187"/>
                <a:gd name="T18" fmla="*/ 1566067 w 115"/>
                <a:gd name="T19" fmla="*/ 3373200 h 187"/>
                <a:gd name="T20" fmla="*/ 1710123 w 115"/>
                <a:gd name="T21" fmla="*/ 3137873 h 187"/>
                <a:gd name="T22" fmla="*/ 1813802 w 115"/>
                <a:gd name="T23" fmla="*/ 3048244 h 187"/>
                <a:gd name="T24" fmla="*/ 1869626 w 115"/>
                <a:gd name="T25" fmla="*/ 2921608 h 187"/>
                <a:gd name="T26" fmla="*/ 1906940 w 115"/>
                <a:gd name="T27" fmla="*/ 2788606 h 187"/>
                <a:gd name="T28" fmla="*/ 2087103 w 115"/>
                <a:gd name="T29" fmla="*/ 2632815 h 187"/>
                <a:gd name="T30" fmla="*/ 2154453 w 115"/>
                <a:gd name="T31" fmla="*/ 2393491 h 187"/>
                <a:gd name="T32" fmla="*/ 2239743 w 115"/>
                <a:gd name="T33" fmla="*/ 2308713 h 187"/>
                <a:gd name="T34" fmla="*/ 2239743 w 115"/>
                <a:gd name="T35" fmla="*/ 2244537 h 187"/>
                <a:gd name="T36" fmla="*/ 2334997 w 115"/>
                <a:gd name="T37" fmla="*/ 2217848 h 187"/>
                <a:gd name="T38" fmla="*/ 2334997 w 115"/>
                <a:gd name="T39" fmla="*/ 2159419 h 187"/>
                <a:gd name="T40" fmla="*/ 2421164 w 115"/>
                <a:gd name="T41" fmla="*/ 2044667 h 187"/>
                <a:gd name="T42" fmla="*/ 2601233 w 115"/>
                <a:gd name="T43" fmla="*/ 1770773 h 187"/>
                <a:gd name="T44" fmla="*/ 2629814 w 115"/>
                <a:gd name="T45" fmla="*/ 1653981 h 187"/>
                <a:gd name="T46" fmla="*/ 2668833 w 115"/>
                <a:gd name="T47" fmla="*/ 1543191 h 187"/>
                <a:gd name="T48" fmla="*/ 2826563 w 115"/>
                <a:gd name="T49" fmla="*/ 1355717 h 187"/>
                <a:gd name="T50" fmla="*/ 2826563 w 115"/>
                <a:gd name="T51" fmla="*/ 1238868 h 187"/>
                <a:gd name="T52" fmla="*/ 2914002 w 115"/>
                <a:gd name="T53" fmla="*/ 1217924 h 187"/>
                <a:gd name="T54" fmla="*/ 3030423 w 115"/>
                <a:gd name="T55" fmla="*/ 1154611 h 187"/>
                <a:gd name="T56" fmla="*/ 3074170 w 115"/>
                <a:gd name="T57" fmla="*/ 1042948 h 187"/>
                <a:gd name="T58" fmla="*/ 3122281 w 115"/>
                <a:gd name="T59" fmla="*/ 1042948 h 187"/>
                <a:gd name="T60" fmla="*/ 3122281 w 115"/>
                <a:gd name="T61" fmla="*/ 978978 h 187"/>
                <a:gd name="T62" fmla="*/ 3122281 w 115"/>
                <a:gd name="T63" fmla="*/ 850658 h 187"/>
                <a:gd name="T64" fmla="*/ 3215470 w 115"/>
                <a:gd name="T65" fmla="*/ 767201 h 187"/>
                <a:gd name="T66" fmla="*/ 3215470 w 115"/>
                <a:gd name="T67" fmla="*/ 740378 h 187"/>
                <a:gd name="T68" fmla="*/ 3303698 w 115"/>
                <a:gd name="T69" fmla="*/ 712887 h 187"/>
                <a:gd name="T70" fmla="*/ 3342561 w 115"/>
                <a:gd name="T71" fmla="*/ 627517 h 187"/>
                <a:gd name="T72" fmla="*/ 3275117 w 115"/>
                <a:gd name="T73" fmla="*/ 627517 h 187"/>
                <a:gd name="T74" fmla="*/ 3407476 w 115"/>
                <a:gd name="T75" fmla="*/ 478226 h 187"/>
                <a:gd name="T76" fmla="*/ 3407476 w 115"/>
                <a:gd name="T77" fmla="*/ 239246 h 187"/>
                <a:gd name="T78" fmla="*/ 3435701 w 115"/>
                <a:gd name="T79" fmla="*/ 149294 h 187"/>
                <a:gd name="T80" fmla="*/ 3523053 w 115"/>
                <a:gd name="T81" fmla="*/ 0 h 187"/>
                <a:gd name="T82" fmla="*/ 3435701 w 115"/>
                <a:gd name="T83" fmla="*/ 26844 h 187"/>
                <a:gd name="T84" fmla="*/ 3407476 w 115"/>
                <a:gd name="T85" fmla="*/ 212616 h 187"/>
                <a:gd name="T86" fmla="*/ 3162397 w 115"/>
                <a:gd name="T87" fmla="*/ 388278 h 187"/>
                <a:gd name="T88" fmla="*/ 2914002 w 115"/>
                <a:gd name="T89" fmla="*/ 740378 h 187"/>
                <a:gd name="T90" fmla="*/ 2601233 w 115"/>
                <a:gd name="T91" fmla="*/ 1154611 h 187"/>
                <a:gd name="T92" fmla="*/ 2355281 w 115"/>
                <a:gd name="T93" fmla="*/ 1505048 h 187"/>
                <a:gd name="T94" fmla="*/ 2239743 w 115"/>
                <a:gd name="T95" fmla="*/ 1770773 h 187"/>
                <a:gd name="T96" fmla="*/ 1906940 w 115"/>
                <a:gd name="T97" fmla="*/ 2308713 h 187"/>
                <a:gd name="T98" fmla="*/ 1749182 w 115"/>
                <a:gd name="T99" fmla="*/ 2632815 h 187"/>
                <a:gd name="T100" fmla="*/ 1566067 w 115"/>
                <a:gd name="T101" fmla="*/ 3023123 h 187"/>
                <a:gd name="T102" fmla="*/ 766865 w 115"/>
                <a:gd name="T103" fmla="*/ 4175994 h 187"/>
                <a:gd name="T104" fmla="*/ 581820 w 115"/>
                <a:gd name="T105" fmla="*/ 4489576 h 187"/>
                <a:gd name="T106" fmla="*/ 152852 w 115"/>
                <a:gd name="T107" fmla="*/ 5507802 h 18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84" name="Freeform 147">
              <a:extLst>
                <a:ext uri="{FF2B5EF4-FFF2-40B4-BE49-F238E27FC236}">
                  <a16:creationId xmlns:a16="http://schemas.microsoft.com/office/drawing/2014/main" id="{A2A5410D-DD1B-25BD-B0F4-76F60D11E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" y="2648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85" name="Freeform 148">
              <a:extLst>
                <a:ext uri="{FF2B5EF4-FFF2-40B4-BE49-F238E27FC236}">
                  <a16:creationId xmlns:a16="http://schemas.microsoft.com/office/drawing/2014/main" id="{C4A4819E-5B9A-7785-2DEE-0EBB1E1FF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449836 w 113"/>
                <a:gd name="T1" fmla="*/ 5025825 h 188"/>
                <a:gd name="T2" fmla="*/ 552664 w 113"/>
                <a:gd name="T3" fmla="*/ 4841026 h 188"/>
                <a:gd name="T4" fmla="*/ 819794 w 113"/>
                <a:gd name="T5" fmla="*/ 4550894 h 188"/>
                <a:gd name="T6" fmla="*/ 911186 w 113"/>
                <a:gd name="T7" fmla="*/ 4463598 h 188"/>
                <a:gd name="T8" fmla="*/ 1062887 w 113"/>
                <a:gd name="T9" fmla="*/ 4063993 h 188"/>
                <a:gd name="T10" fmla="*/ 1118425 w 113"/>
                <a:gd name="T11" fmla="*/ 3912863 h 188"/>
                <a:gd name="T12" fmla="*/ 1305852 w 113"/>
                <a:gd name="T13" fmla="*/ 3761944 h 188"/>
                <a:gd name="T14" fmla="*/ 1356466 w 113"/>
                <a:gd name="T15" fmla="*/ 3556657 h 188"/>
                <a:gd name="T16" fmla="*/ 1421425 w 113"/>
                <a:gd name="T17" fmla="*/ 3464822 h 188"/>
                <a:gd name="T18" fmla="*/ 1485574 w 113"/>
                <a:gd name="T19" fmla="*/ 3405834 h 188"/>
                <a:gd name="T20" fmla="*/ 1638905 w 113"/>
                <a:gd name="T21" fmla="*/ 3250224 h 188"/>
                <a:gd name="T22" fmla="*/ 1731464 w 113"/>
                <a:gd name="T23" fmla="*/ 3098936 h 188"/>
                <a:gd name="T24" fmla="*/ 1822646 w 113"/>
                <a:gd name="T25" fmla="*/ 3005911 h 188"/>
                <a:gd name="T26" fmla="*/ 1842846 w 113"/>
                <a:gd name="T27" fmla="*/ 2855052 h 188"/>
                <a:gd name="T28" fmla="*/ 1974061 w 113"/>
                <a:gd name="T29" fmla="*/ 2651920 h 188"/>
                <a:gd name="T30" fmla="*/ 2088736 w 113"/>
                <a:gd name="T31" fmla="*/ 2472872 h 188"/>
                <a:gd name="T32" fmla="*/ 2152979 w 113"/>
                <a:gd name="T33" fmla="*/ 2346852 h 188"/>
                <a:gd name="T34" fmla="*/ 2152979 w 113"/>
                <a:gd name="T35" fmla="*/ 2255910 h 188"/>
                <a:gd name="T36" fmla="*/ 2240466 w 113"/>
                <a:gd name="T37" fmla="*/ 2228873 h 188"/>
                <a:gd name="T38" fmla="*/ 2240466 w 113"/>
                <a:gd name="T39" fmla="*/ 2192045 h 188"/>
                <a:gd name="T40" fmla="*/ 2332517 w 113"/>
                <a:gd name="T41" fmla="*/ 2105117 h 188"/>
                <a:gd name="T42" fmla="*/ 2511423 w 113"/>
                <a:gd name="T43" fmla="*/ 1808086 h 188"/>
                <a:gd name="T44" fmla="*/ 2538572 w 113"/>
                <a:gd name="T45" fmla="*/ 1720790 h 188"/>
                <a:gd name="T46" fmla="*/ 2602815 w 113"/>
                <a:gd name="T47" fmla="*/ 1656798 h 188"/>
                <a:gd name="T48" fmla="*/ 2754516 w 113"/>
                <a:gd name="T49" fmla="*/ 1348215 h 188"/>
                <a:gd name="T50" fmla="*/ 2728964 w 113"/>
                <a:gd name="T51" fmla="*/ 1300672 h 188"/>
                <a:gd name="T52" fmla="*/ 2782353 w 113"/>
                <a:gd name="T53" fmla="*/ 1263726 h 188"/>
                <a:gd name="T54" fmla="*/ 2934148 w 113"/>
                <a:gd name="T55" fmla="*/ 1170053 h 188"/>
                <a:gd name="T56" fmla="*/ 2999922 w 113"/>
                <a:gd name="T57" fmla="*/ 1057771 h 188"/>
                <a:gd name="T58" fmla="*/ 3025476 w 113"/>
                <a:gd name="T59" fmla="*/ 1057771 h 188"/>
                <a:gd name="T60" fmla="*/ 3025476 w 113"/>
                <a:gd name="T61" fmla="*/ 1019292 h 188"/>
                <a:gd name="T62" fmla="*/ 3025476 w 113"/>
                <a:gd name="T63" fmla="*/ 907666 h 188"/>
                <a:gd name="T64" fmla="*/ 3113066 w 113"/>
                <a:gd name="T65" fmla="*/ 777031 h 188"/>
                <a:gd name="T66" fmla="*/ 3113066 w 113"/>
                <a:gd name="T67" fmla="*/ 749935 h 188"/>
                <a:gd name="T68" fmla="*/ 3179989 w 113"/>
                <a:gd name="T69" fmla="*/ 690054 h 188"/>
                <a:gd name="T70" fmla="*/ 3243691 w 113"/>
                <a:gd name="T71" fmla="*/ 637664 h 188"/>
                <a:gd name="T72" fmla="*/ 3151651 w 113"/>
                <a:gd name="T73" fmla="*/ 637664 h 188"/>
                <a:gd name="T74" fmla="*/ 3307934 w 113"/>
                <a:gd name="T75" fmla="*/ 507398 h 188"/>
                <a:gd name="T76" fmla="*/ 3307934 w 113"/>
                <a:gd name="T77" fmla="*/ 241718 h 188"/>
                <a:gd name="T78" fmla="*/ 3330530 w 113"/>
                <a:gd name="T79" fmla="*/ 150764 h 188"/>
                <a:gd name="T80" fmla="*/ 3422609 w 113"/>
                <a:gd name="T81" fmla="*/ 0 h 188"/>
                <a:gd name="T82" fmla="*/ 3330530 w 113"/>
                <a:gd name="T83" fmla="*/ 63837 h 188"/>
                <a:gd name="T84" fmla="*/ 3307934 w 113"/>
                <a:gd name="T85" fmla="*/ 178160 h 188"/>
                <a:gd name="T86" fmla="*/ 3064165 w 113"/>
                <a:gd name="T87" fmla="*/ 393006 h 188"/>
                <a:gd name="T88" fmla="*/ 2782353 w 113"/>
                <a:gd name="T89" fmla="*/ 749935 h 188"/>
                <a:gd name="T90" fmla="*/ 2511423 w 113"/>
                <a:gd name="T91" fmla="*/ 1170053 h 188"/>
                <a:gd name="T92" fmla="*/ 2267655 w 113"/>
                <a:gd name="T93" fmla="*/ 1527353 h 188"/>
                <a:gd name="T94" fmla="*/ 2152979 w 113"/>
                <a:gd name="T95" fmla="*/ 1808086 h 188"/>
                <a:gd name="T96" fmla="*/ 1842846 w 113"/>
                <a:gd name="T97" fmla="*/ 2346852 h 188"/>
                <a:gd name="T98" fmla="*/ 1691641 w 113"/>
                <a:gd name="T99" fmla="*/ 2651920 h 188"/>
                <a:gd name="T100" fmla="*/ 1485574 w 113"/>
                <a:gd name="T101" fmla="*/ 3071800 h 188"/>
                <a:gd name="T102" fmla="*/ 693619 w 113"/>
                <a:gd name="T103" fmla="*/ 4241877 h 188"/>
                <a:gd name="T104" fmla="*/ 552664 w 113"/>
                <a:gd name="T105" fmla="*/ 4550894 h 188"/>
                <a:gd name="T106" fmla="*/ 114675 w 113"/>
                <a:gd name="T107" fmla="*/ 5570030 h 18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86" name="Freeform 149">
              <a:extLst>
                <a:ext uri="{FF2B5EF4-FFF2-40B4-BE49-F238E27FC236}">
                  <a16:creationId xmlns:a16="http://schemas.microsoft.com/office/drawing/2014/main" id="{40939AD2-BA01-5110-8157-B76E40BEC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9" y="3622"/>
              <a:ext cx="267" cy="441"/>
            </a:xfrm>
            <a:custGeom>
              <a:avLst/>
              <a:gdLst>
                <a:gd name="T0" fmla="*/ 422659 w 113"/>
                <a:gd name="T1" fmla="*/ 4905005 h 187"/>
                <a:gd name="T2" fmla="*/ 574085 w 113"/>
                <a:gd name="T3" fmla="*/ 4767052 h 187"/>
                <a:gd name="T4" fmla="*/ 819794 w 113"/>
                <a:gd name="T5" fmla="*/ 4442096 h 187"/>
                <a:gd name="T6" fmla="*/ 846971 w 113"/>
                <a:gd name="T7" fmla="*/ 4315466 h 187"/>
                <a:gd name="T8" fmla="*/ 1090064 w 113"/>
                <a:gd name="T9" fmla="*/ 3991380 h 187"/>
                <a:gd name="T10" fmla="*/ 1118425 w 113"/>
                <a:gd name="T11" fmla="*/ 3878753 h 187"/>
                <a:gd name="T12" fmla="*/ 1305852 w 113"/>
                <a:gd name="T13" fmla="*/ 3666137 h 187"/>
                <a:gd name="T14" fmla="*/ 1399987 w 113"/>
                <a:gd name="T15" fmla="*/ 3489951 h 187"/>
                <a:gd name="T16" fmla="*/ 1399987 w 113"/>
                <a:gd name="T17" fmla="*/ 3373200 h 187"/>
                <a:gd name="T18" fmla="*/ 1485574 w 113"/>
                <a:gd name="T19" fmla="*/ 3287174 h 187"/>
                <a:gd name="T20" fmla="*/ 1638905 w 113"/>
                <a:gd name="T21" fmla="*/ 3137873 h 187"/>
                <a:gd name="T22" fmla="*/ 1691641 w 113"/>
                <a:gd name="T23" fmla="*/ 3048244 h 187"/>
                <a:gd name="T24" fmla="*/ 1822646 w 113"/>
                <a:gd name="T25" fmla="*/ 2898908 h 187"/>
                <a:gd name="T26" fmla="*/ 1871273 w 113"/>
                <a:gd name="T27" fmla="*/ 2788606 h 187"/>
                <a:gd name="T28" fmla="*/ 1974061 w 113"/>
                <a:gd name="T29" fmla="*/ 2632815 h 187"/>
                <a:gd name="T30" fmla="*/ 2088736 w 113"/>
                <a:gd name="T31" fmla="*/ 2393491 h 187"/>
                <a:gd name="T32" fmla="*/ 2117097 w 113"/>
                <a:gd name="T33" fmla="*/ 2335508 h 187"/>
                <a:gd name="T34" fmla="*/ 2201512 w 113"/>
                <a:gd name="T35" fmla="*/ 2244537 h 187"/>
                <a:gd name="T36" fmla="*/ 2240466 w 113"/>
                <a:gd name="T37" fmla="*/ 2134235 h 187"/>
                <a:gd name="T38" fmla="*/ 2267655 w 113"/>
                <a:gd name="T39" fmla="*/ 2134235 h 187"/>
                <a:gd name="T40" fmla="*/ 2304685 w 113"/>
                <a:gd name="T41" fmla="*/ 2044667 h 187"/>
                <a:gd name="T42" fmla="*/ 2484312 w 113"/>
                <a:gd name="T43" fmla="*/ 1746025 h 187"/>
                <a:gd name="T44" fmla="*/ 2602815 w 113"/>
                <a:gd name="T45" fmla="*/ 1653981 h 187"/>
                <a:gd name="T46" fmla="*/ 2642650 w 113"/>
                <a:gd name="T47" fmla="*/ 1543191 h 187"/>
                <a:gd name="T48" fmla="*/ 2754516 w 113"/>
                <a:gd name="T49" fmla="*/ 1330572 h 187"/>
                <a:gd name="T50" fmla="*/ 2690313 w 113"/>
                <a:gd name="T51" fmla="*/ 1238868 h 187"/>
                <a:gd name="T52" fmla="*/ 2821528 w 113"/>
                <a:gd name="T53" fmla="*/ 1217924 h 187"/>
                <a:gd name="T54" fmla="*/ 2905815 w 113"/>
                <a:gd name="T55" fmla="*/ 1154611 h 187"/>
                <a:gd name="T56" fmla="*/ 2999922 w 113"/>
                <a:gd name="T57" fmla="*/ 1042948 h 187"/>
                <a:gd name="T58" fmla="*/ 3025476 w 113"/>
                <a:gd name="T59" fmla="*/ 1042948 h 187"/>
                <a:gd name="T60" fmla="*/ 3025476 w 113"/>
                <a:gd name="T61" fmla="*/ 940448 h 187"/>
                <a:gd name="T62" fmla="*/ 3025476 w 113"/>
                <a:gd name="T63" fmla="*/ 850658 h 187"/>
                <a:gd name="T64" fmla="*/ 3151651 w 113"/>
                <a:gd name="T65" fmla="*/ 767201 h 187"/>
                <a:gd name="T66" fmla="*/ 3151651 w 113"/>
                <a:gd name="T67" fmla="*/ 740378 h 187"/>
                <a:gd name="T68" fmla="*/ 3179989 w 113"/>
                <a:gd name="T69" fmla="*/ 712887 h 187"/>
                <a:gd name="T70" fmla="*/ 3271405 w 113"/>
                <a:gd name="T71" fmla="*/ 591056 h 187"/>
                <a:gd name="T72" fmla="*/ 3151651 w 113"/>
                <a:gd name="T73" fmla="*/ 525325 h 187"/>
                <a:gd name="T74" fmla="*/ 3271405 w 113"/>
                <a:gd name="T75" fmla="*/ 478226 h 187"/>
                <a:gd name="T76" fmla="*/ 3307934 w 113"/>
                <a:gd name="T77" fmla="*/ 149294 h 187"/>
                <a:gd name="T78" fmla="*/ 3307934 w 113"/>
                <a:gd name="T79" fmla="*/ 112832 h 187"/>
                <a:gd name="T80" fmla="*/ 3422609 w 113"/>
                <a:gd name="T81" fmla="*/ 0 h 187"/>
                <a:gd name="T82" fmla="*/ 3307934 w 113"/>
                <a:gd name="T83" fmla="*/ 0 h 187"/>
                <a:gd name="T84" fmla="*/ 3271405 w 113"/>
                <a:gd name="T85" fmla="*/ 149294 h 187"/>
                <a:gd name="T86" fmla="*/ 3064165 w 113"/>
                <a:gd name="T87" fmla="*/ 352078 h 187"/>
                <a:gd name="T88" fmla="*/ 2782353 w 113"/>
                <a:gd name="T89" fmla="*/ 740378 h 187"/>
                <a:gd name="T90" fmla="*/ 2511423 w 113"/>
                <a:gd name="T91" fmla="*/ 1154611 h 187"/>
                <a:gd name="T92" fmla="*/ 2304685 w 113"/>
                <a:gd name="T93" fmla="*/ 1505048 h 187"/>
                <a:gd name="T94" fmla="*/ 2117097 w 113"/>
                <a:gd name="T95" fmla="*/ 1746025 h 187"/>
                <a:gd name="T96" fmla="*/ 1842846 w 113"/>
                <a:gd name="T97" fmla="*/ 2335508 h 187"/>
                <a:gd name="T98" fmla="*/ 1691641 w 113"/>
                <a:gd name="T99" fmla="*/ 2632815 h 187"/>
                <a:gd name="T100" fmla="*/ 1485574 w 113"/>
                <a:gd name="T101" fmla="*/ 3023123 h 187"/>
                <a:gd name="T102" fmla="*/ 693619 w 113"/>
                <a:gd name="T103" fmla="*/ 4139533 h 187"/>
                <a:gd name="T104" fmla="*/ 514081 w 113"/>
                <a:gd name="T105" fmla="*/ 4442096 h 187"/>
                <a:gd name="T106" fmla="*/ 151706 w 113"/>
                <a:gd name="T107" fmla="*/ 5507802 h 18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87" name="Freeform 150">
              <a:extLst>
                <a:ext uri="{FF2B5EF4-FFF2-40B4-BE49-F238E27FC236}">
                  <a16:creationId xmlns:a16="http://schemas.microsoft.com/office/drawing/2014/main" id="{D2AB5CA4-4B05-6FFC-410B-DB8C83C90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2982032 w 110"/>
                <a:gd name="T1" fmla="*/ 5225075 h 200"/>
                <a:gd name="T2" fmla="*/ 2894074 w 110"/>
                <a:gd name="T3" fmla="*/ 5048236 h 200"/>
                <a:gd name="T4" fmla="*/ 2698436 w 110"/>
                <a:gd name="T5" fmla="*/ 4650621 h 200"/>
                <a:gd name="T6" fmla="*/ 2678222 w 110"/>
                <a:gd name="T7" fmla="*/ 4539724 h 200"/>
                <a:gd name="T8" fmla="*/ 2367463 w 110"/>
                <a:gd name="T9" fmla="*/ 4174481 h 200"/>
                <a:gd name="T10" fmla="*/ 2339062 w 110"/>
                <a:gd name="T11" fmla="*/ 4062679 h 200"/>
                <a:gd name="T12" fmla="*/ 2274740 w 110"/>
                <a:gd name="T13" fmla="*/ 3795260 h 200"/>
                <a:gd name="T14" fmla="*/ 2159657 w 110"/>
                <a:gd name="T15" fmla="*/ 3645124 h 200"/>
                <a:gd name="T16" fmla="*/ 2075263 w 110"/>
                <a:gd name="T17" fmla="*/ 3553393 h 200"/>
                <a:gd name="T18" fmla="*/ 2075263 w 110"/>
                <a:gd name="T19" fmla="*/ 3467862 h 200"/>
                <a:gd name="T20" fmla="*/ 1943422 w 110"/>
                <a:gd name="T21" fmla="*/ 3254702 h 200"/>
                <a:gd name="T22" fmla="*/ 1888108 w 110"/>
                <a:gd name="T23" fmla="*/ 3135942 h 200"/>
                <a:gd name="T24" fmla="*/ 1828620 w 110"/>
                <a:gd name="T25" fmla="*/ 2985874 h 200"/>
                <a:gd name="T26" fmla="*/ 1764504 w 110"/>
                <a:gd name="T27" fmla="*/ 2833808 h 200"/>
                <a:gd name="T28" fmla="*/ 1671715 w 110"/>
                <a:gd name="T29" fmla="*/ 2631992 h 200"/>
                <a:gd name="T30" fmla="*/ 1517899 w 110"/>
                <a:gd name="T31" fmla="*/ 2454584 h 200"/>
                <a:gd name="T32" fmla="*/ 1492440 w 110"/>
                <a:gd name="T33" fmla="*/ 2352627 h 200"/>
                <a:gd name="T34" fmla="*/ 1404577 w 110"/>
                <a:gd name="T35" fmla="*/ 2239307 h 200"/>
                <a:gd name="T36" fmla="*/ 1404577 w 110"/>
                <a:gd name="T37" fmla="*/ 2175675 h 200"/>
                <a:gd name="T38" fmla="*/ 1365844 w 110"/>
                <a:gd name="T39" fmla="*/ 2123849 h 200"/>
                <a:gd name="T40" fmla="*/ 1312378 w 110"/>
                <a:gd name="T41" fmla="*/ 2063950 h 200"/>
                <a:gd name="T42" fmla="*/ 1121444 w 110"/>
                <a:gd name="T43" fmla="*/ 1729979 h 200"/>
                <a:gd name="T44" fmla="*/ 1065794 w 110"/>
                <a:gd name="T45" fmla="*/ 1608161 h 200"/>
                <a:gd name="T46" fmla="*/ 1029536 w 110"/>
                <a:gd name="T47" fmla="*/ 1553033 h 200"/>
                <a:gd name="T48" fmla="*/ 886548 w 110"/>
                <a:gd name="T49" fmla="*/ 1275717 h 200"/>
                <a:gd name="T50" fmla="*/ 758013 w 110"/>
                <a:gd name="T51" fmla="*/ 1275717 h 200"/>
                <a:gd name="T52" fmla="*/ 849380 w 110"/>
                <a:gd name="T53" fmla="*/ 1162397 h 200"/>
                <a:gd name="T54" fmla="*/ 849380 w 110"/>
                <a:gd name="T55" fmla="*/ 1013278 h 200"/>
                <a:gd name="T56" fmla="*/ 734483 w 110"/>
                <a:gd name="T57" fmla="*/ 921896 h 200"/>
                <a:gd name="T58" fmla="*/ 734483 w 110"/>
                <a:gd name="T59" fmla="*/ 899936 h 200"/>
                <a:gd name="T60" fmla="*/ 670096 w 110"/>
                <a:gd name="T61" fmla="*/ 835001 h 200"/>
                <a:gd name="T62" fmla="*/ 602959 w 110"/>
                <a:gd name="T63" fmla="*/ 808199 h 200"/>
                <a:gd name="T64" fmla="*/ 602959 w 110"/>
                <a:gd name="T65" fmla="*/ 658065 h 200"/>
                <a:gd name="T66" fmla="*/ 518022 w 110"/>
                <a:gd name="T67" fmla="*/ 631147 h 200"/>
                <a:gd name="T68" fmla="*/ 518022 w 110"/>
                <a:gd name="T69" fmla="*/ 531290 h 200"/>
                <a:gd name="T70" fmla="*/ 489998 w 110"/>
                <a:gd name="T71" fmla="*/ 481185 h 200"/>
                <a:gd name="T72" fmla="*/ 450913 w 110"/>
                <a:gd name="T73" fmla="*/ 531290 h 200"/>
                <a:gd name="T74" fmla="*/ 398611 w 110"/>
                <a:gd name="T75" fmla="*/ 353814 h 200"/>
                <a:gd name="T76" fmla="*/ 179284 w 110"/>
                <a:gd name="T77" fmla="*/ 176934 h 200"/>
                <a:gd name="T78" fmla="*/ 92723 w 110"/>
                <a:gd name="T79" fmla="*/ 113320 h 200"/>
                <a:gd name="T80" fmla="*/ 64322 w 110"/>
                <a:gd name="T81" fmla="*/ 0 h 200"/>
                <a:gd name="T82" fmla="*/ 0 w 110"/>
                <a:gd name="T83" fmla="*/ 90551 h 200"/>
                <a:gd name="T84" fmla="*/ 114948 w 110"/>
                <a:gd name="T85" fmla="*/ 176934 h 200"/>
                <a:gd name="T86" fmla="*/ 219163 w 110"/>
                <a:gd name="T87" fmla="*/ 481185 h 200"/>
                <a:gd name="T88" fmla="*/ 398611 w 110"/>
                <a:gd name="T89" fmla="*/ 921896 h 200"/>
                <a:gd name="T90" fmla="*/ 642188 w 110"/>
                <a:gd name="T91" fmla="*/ 1403121 h 200"/>
                <a:gd name="T92" fmla="*/ 849380 w 110"/>
                <a:gd name="T93" fmla="*/ 1729979 h 200"/>
                <a:gd name="T94" fmla="*/ 978909 w 110"/>
                <a:gd name="T95" fmla="*/ 2063950 h 200"/>
                <a:gd name="T96" fmla="*/ 1312378 w 110"/>
                <a:gd name="T97" fmla="*/ 2593333 h 200"/>
                <a:gd name="T98" fmla="*/ 1492440 w 110"/>
                <a:gd name="T99" fmla="*/ 2893775 h 200"/>
                <a:gd name="T100" fmla="*/ 1764504 w 110"/>
                <a:gd name="T101" fmla="*/ 3254702 h 200"/>
                <a:gd name="T102" fmla="*/ 2367463 w 110"/>
                <a:gd name="T103" fmla="*/ 4567011 h 200"/>
                <a:gd name="T104" fmla="*/ 2585483 w 110"/>
                <a:gd name="T105" fmla="*/ 4919005 h 200"/>
                <a:gd name="T106" fmla="*/ 3254018 w 110"/>
                <a:gd name="T107" fmla="*/ 5820867 h 2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88" name="Freeform 151">
              <a:extLst>
                <a:ext uri="{FF2B5EF4-FFF2-40B4-BE49-F238E27FC236}">
                  <a16:creationId xmlns:a16="http://schemas.microsoft.com/office/drawing/2014/main" id="{2454B498-FA91-7CC7-8E19-3E847B3DE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" y="3609"/>
              <a:ext cx="261" cy="475"/>
            </a:xfrm>
            <a:custGeom>
              <a:avLst/>
              <a:gdLst>
                <a:gd name="T0" fmla="*/ 3088904 w 110"/>
                <a:gd name="T1" fmla="*/ 5367396 h 201"/>
                <a:gd name="T2" fmla="*/ 2991660 w 110"/>
                <a:gd name="T3" fmla="*/ 5188347 h 201"/>
                <a:gd name="T4" fmla="*/ 2872331 w 110"/>
                <a:gd name="T5" fmla="*/ 4785795 h 201"/>
                <a:gd name="T6" fmla="*/ 2833755 w 110"/>
                <a:gd name="T7" fmla="*/ 4670869 h 201"/>
                <a:gd name="T8" fmla="*/ 2550378 w 110"/>
                <a:gd name="T9" fmla="*/ 4276208 h 201"/>
                <a:gd name="T10" fmla="*/ 2455092 w 110"/>
                <a:gd name="T11" fmla="*/ 4160194 h 201"/>
                <a:gd name="T12" fmla="*/ 2364643 w 110"/>
                <a:gd name="T13" fmla="*/ 3917212 h 201"/>
                <a:gd name="T14" fmla="*/ 2229049 w 110"/>
                <a:gd name="T15" fmla="*/ 3758368 h 201"/>
                <a:gd name="T16" fmla="*/ 2159637 w 110"/>
                <a:gd name="T17" fmla="*/ 3645686 h 201"/>
                <a:gd name="T18" fmla="*/ 2159637 w 110"/>
                <a:gd name="T19" fmla="*/ 3519188 h 201"/>
                <a:gd name="T20" fmla="*/ 2064332 w 110"/>
                <a:gd name="T21" fmla="*/ 3335292 h 201"/>
                <a:gd name="T22" fmla="*/ 2002212 w 110"/>
                <a:gd name="T23" fmla="*/ 3210894 h 201"/>
                <a:gd name="T24" fmla="*/ 1945000 w 110"/>
                <a:gd name="T25" fmla="*/ 3031866 h 201"/>
                <a:gd name="T26" fmla="*/ 1809188 w 110"/>
                <a:gd name="T27" fmla="*/ 2937587 h 201"/>
                <a:gd name="T28" fmla="*/ 1759228 w 110"/>
                <a:gd name="T29" fmla="*/ 2733523 h 201"/>
                <a:gd name="T30" fmla="*/ 1555973 w 110"/>
                <a:gd name="T31" fmla="*/ 2553220 h 201"/>
                <a:gd name="T32" fmla="*/ 1555973 w 110"/>
                <a:gd name="T33" fmla="*/ 2427999 h 201"/>
                <a:gd name="T34" fmla="*/ 1503837 w 110"/>
                <a:gd name="T35" fmla="*/ 2335530 h 201"/>
                <a:gd name="T36" fmla="*/ 1396288 w 110"/>
                <a:gd name="T37" fmla="*/ 2247740 h 201"/>
                <a:gd name="T38" fmla="*/ 1396288 w 110"/>
                <a:gd name="T39" fmla="*/ 2222686 h 201"/>
                <a:gd name="T40" fmla="*/ 1368399 w 110"/>
                <a:gd name="T41" fmla="*/ 2156474 h 201"/>
                <a:gd name="T42" fmla="*/ 1210561 w 110"/>
                <a:gd name="T43" fmla="*/ 1824664 h 201"/>
                <a:gd name="T44" fmla="*/ 1142354 w 110"/>
                <a:gd name="T45" fmla="*/ 1666137 h 201"/>
                <a:gd name="T46" fmla="*/ 1086851 w 110"/>
                <a:gd name="T47" fmla="*/ 1581833 h 201"/>
                <a:gd name="T48" fmla="*/ 889137 w 110"/>
                <a:gd name="T49" fmla="*/ 1358715 h 201"/>
                <a:gd name="T50" fmla="*/ 831897 w 110"/>
                <a:gd name="T51" fmla="*/ 1310156 h 201"/>
                <a:gd name="T52" fmla="*/ 831897 w 110"/>
                <a:gd name="T53" fmla="*/ 1178818 h 201"/>
                <a:gd name="T54" fmla="*/ 860780 w 110"/>
                <a:gd name="T55" fmla="*/ 1064052 h 201"/>
                <a:gd name="T56" fmla="*/ 791746 w 110"/>
                <a:gd name="T57" fmla="*/ 999806 h 201"/>
                <a:gd name="T58" fmla="*/ 791746 w 110"/>
                <a:gd name="T59" fmla="*/ 912529 h 201"/>
                <a:gd name="T60" fmla="*/ 741437 w 110"/>
                <a:gd name="T61" fmla="*/ 912529 h 201"/>
                <a:gd name="T62" fmla="*/ 576720 w 110"/>
                <a:gd name="T63" fmla="*/ 781174 h 201"/>
                <a:gd name="T64" fmla="*/ 576720 w 110"/>
                <a:gd name="T65" fmla="*/ 669365 h 201"/>
                <a:gd name="T66" fmla="*/ 536338 w 110"/>
                <a:gd name="T67" fmla="*/ 669365 h 201"/>
                <a:gd name="T68" fmla="*/ 536338 w 110"/>
                <a:gd name="T69" fmla="*/ 574951 h 201"/>
                <a:gd name="T70" fmla="*/ 481452 w 110"/>
                <a:gd name="T71" fmla="*/ 450262 h 201"/>
                <a:gd name="T72" fmla="*/ 420020 w 110"/>
                <a:gd name="T73" fmla="*/ 574951 h 201"/>
                <a:gd name="T74" fmla="*/ 420020 w 110"/>
                <a:gd name="T75" fmla="*/ 359015 h 201"/>
                <a:gd name="T76" fmla="*/ 119370 w 110"/>
                <a:gd name="T77" fmla="*/ 218973 h 201"/>
                <a:gd name="T78" fmla="*/ 66562 w 110"/>
                <a:gd name="T79" fmla="*/ 179028 h 201"/>
                <a:gd name="T80" fmla="*/ 0 w 110"/>
                <a:gd name="T81" fmla="*/ 0 h 201"/>
                <a:gd name="T82" fmla="*/ 0 w 110"/>
                <a:gd name="T83" fmla="*/ 114742 h 201"/>
                <a:gd name="T84" fmla="*/ 119370 w 110"/>
                <a:gd name="T85" fmla="*/ 218973 h 201"/>
                <a:gd name="T86" fmla="*/ 157933 w 110"/>
                <a:gd name="T87" fmla="*/ 517474 h 201"/>
                <a:gd name="T88" fmla="*/ 420020 w 110"/>
                <a:gd name="T89" fmla="*/ 976787 h 201"/>
                <a:gd name="T90" fmla="*/ 672032 w 110"/>
                <a:gd name="T91" fmla="*/ 1422998 h 201"/>
                <a:gd name="T92" fmla="*/ 860780 w 110"/>
                <a:gd name="T93" fmla="*/ 1824664 h 201"/>
                <a:gd name="T94" fmla="*/ 996593 w 110"/>
                <a:gd name="T95" fmla="*/ 2156474 h 201"/>
                <a:gd name="T96" fmla="*/ 1368399 w 110"/>
                <a:gd name="T97" fmla="*/ 2694316 h 201"/>
                <a:gd name="T98" fmla="*/ 1555973 w 110"/>
                <a:gd name="T99" fmla="*/ 2976293 h 201"/>
                <a:gd name="T100" fmla="*/ 1809188 w 110"/>
                <a:gd name="T101" fmla="*/ 3362806 h 201"/>
                <a:gd name="T102" fmla="*/ 2483145 w 110"/>
                <a:gd name="T103" fmla="*/ 4698005 h 201"/>
                <a:gd name="T104" fmla="*/ 2736360 w 110"/>
                <a:gd name="T105" fmla="*/ 5069016 h 201"/>
                <a:gd name="T106" fmla="*/ 3432819 w 110"/>
                <a:gd name="T107" fmla="*/ 5980964 h 20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89" name="Freeform 152">
              <a:extLst>
                <a:ext uri="{FF2B5EF4-FFF2-40B4-BE49-F238E27FC236}">
                  <a16:creationId xmlns:a16="http://schemas.microsoft.com/office/drawing/2014/main" id="{1A2D1E36-56A0-604E-7689-8B4F04781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6" y="1607"/>
              <a:ext cx="60" cy="2470"/>
            </a:xfrm>
            <a:custGeom>
              <a:avLst/>
              <a:gdLst>
                <a:gd name="T0" fmla="*/ 837430 w 25"/>
                <a:gd name="T1" fmla="*/ 0 h 1046"/>
                <a:gd name="T2" fmla="*/ 621084 w 25"/>
                <a:gd name="T3" fmla="*/ 15569798 h 1046"/>
                <a:gd name="T4" fmla="*/ 913639 w 25"/>
                <a:gd name="T5" fmla="*/ 31445055 h 1046"/>
                <a:gd name="T6" fmla="*/ 153278 w 25"/>
                <a:gd name="T7" fmla="*/ 31445055 h 1046"/>
                <a:gd name="T8" fmla="*/ 394082 w 25"/>
                <a:gd name="T9" fmla="*/ 22787634 h 1046"/>
                <a:gd name="T10" fmla="*/ 0 w 25"/>
                <a:gd name="T11" fmla="*/ 7180222 h 1046"/>
                <a:gd name="T12" fmla="*/ 290868 w 25"/>
                <a:gd name="T13" fmla="*/ 0 h 1046"/>
                <a:gd name="T14" fmla="*/ 837430 w 25"/>
                <a:gd name="T15" fmla="*/ 0 h 1046"/>
                <a:gd name="T16" fmla="*/ 837430 w 25"/>
                <a:gd name="T17" fmla="*/ 0 h 10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90" name="Group 69">
            <a:extLst>
              <a:ext uri="{FF2B5EF4-FFF2-40B4-BE49-F238E27FC236}">
                <a16:creationId xmlns:a16="http://schemas.microsoft.com/office/drawing/2014/main" id="{50C9F356-EDBF-EC92-9D03-C05BA955CB3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895013" y="1249363"/>
            <a:ext cx="1254125" cy="3344862"/>
            <a:chOff x="3124" y="236"/>
            <a:chExt cx="1443" cy="3848"/>
          </a:xfrm>
        </p:grpSpPr>
        <p:sp>
          <p:nvSpPr>
            <p:cNvPr id="91" name="Freeform 70">
              <a:extLst>
                <a:ext uri="{FF2B5EF4-FFF2-40B4-BE49-F238E27FC236}">
                  <a16:creationId xmlns:a16="http://schemas.microsoft.com/office/drawing/2014/main" id="{59B0A58A-E282-E41E-48E7-9D4A43F85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8" y="1801"/>
              <a:ext cx="29" cy="1346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35 h 1347"/>
                <a:gd name="T4" fmla="*/ 24 w 29"/>
                <a:gd name="T5" fmla="*/ 1335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92" name="Freeform 71">
              <a:extLst>
                <a:ext uri="{FF2B5EF4-FFF2-40B4-BE49-F238E27FC236}">
                  <a16:creationId xmlns:a16="http://schemas.microsoft.com/office/drawing/2014/main" id="{64269AA5-9E43-7663-BEE4-BC2779B2D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" y="2552"/>
              <a:ext cx="161" cy="247"/>
            </a:xfrm>
            <a:custGeom>
              <a:avLst/>
              <a:gdLst>
                <a:gd name="T0" fmla="*/ 2020370 w 68"/>
                <a:gd name="T1" fmla="*/ 3015576 h 105"/>
                <a:gd name="T2" fmla="*/ 153944 w 68"/>
                <a:gd name="T3" fmla="*/ 0 h 105"/>
                <a:gd name="T4" fmla="*/ 2020370 w 68"/>
                <a:gd name="T5" fmla="*/ 3015576 h 10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93" name="Freeform 72">
              <a:extLst>
                <a:ext uri="{FF2B5EF4-FFF2-40B4-BE49-F238E27FC236}">
                  <a16:creationId xmlns:a16="http://schemas.microsoft.com/office/drawing/2014/main" id="{CA5D7F97-1292-9BBB-6280-E25986893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" y="2342"/>
              <a:ext cx="161" cy="248"/>
            </a:xfrm>
            <a:custGeom>
              <a:avLst/>
              <a:gdLst>
                <a:gd name="T0" fmla="*/ 116427 w 68"/>
                <a:gd name="T1" fmla="*/ 2850334 h 106"/>
                <a:gd name="T2" fmla="*/ 1991970 w 68"/>
                <a:gd name="T3" fmla="*/ 0 h 106"/>
                <a:gd name="T4" fmla="*/ 116427 w 68"/>
                <a:gd name="T5" fmla="*/ 2850334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94" name="Freeform 73">
              <a:extLst>
                <a:ext uri="{FF2B5EF4-FFF2-40B4-BE49-F238E27FC236}">
                  <a16:creationId xmlns:a16="http://schemas.microsoft.com/office/drawing/2014/main" id="{D9D1784C-3442-0036-1511-CD25B9FD3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" y="2844"/>
              <a:ext cx="161" cy="254"/>
            </a:xfrm>
            <a:custGeom>
              <a:avLst/>
              <a:gdLst>
                <a:gd name="T0" fmla="*/ 2020370 w 68"/>
                <a:gd name="T1" fmla="*/ 3425378 h 107"/>
                <a:gd name="T2" fmla="*/ 153944 w 68"/>
                <a:gd name="T3" fmla="*/ 0 h 107"/>
                <a:gd name="T4" fmla="*/ 2020370 w 68"/>
                <a:gd name="T5" fmla="*/ 3425378 h 10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95" name="Freeform 74">
              <a:extLst>
                <a:ext uri="{FF2B5EF4-FFF2-40B4-BE49-F238E27FC236}">
                  <a16:creationId xmlns:a16="http://schemas.microsoft.com/office/drawing/2014/main" id="{5B32DB74-17E8-0BFA-52DC-5CD4DD08C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116427 w 68"/>
                <a:gd name="T1" fmla="*/ 3143101 h 106"/>
                <a:gd name="T2" fmla="*/ 1991970 w 68"/>
                <a:gd name="T3" fmla="*/ 0 h 106"/>
                <a:gd name="T4" fmla="*/ 116427 w 68"/>
                <a:gd name="T5" fmla="*/ 3143101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96" name="Freeform 75">
              <a:extLst>
                <a:ext uri="{FF2B5EF4-FFF2-40B4-BE49-F238E27FC236}">
                  <a16:creationId xmlns:a16="http://schemas.microsoft.com/office/drawing/2014/main" id="{ADAC888E-B84B-F7C6-CC8A-363FB756A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" y="2966"/>
              <a:ext cx="161" cy="252"/>
            </a:xfrm>
            <a:custGeom>
              <a:avLst/>
              <a:gdLst>
                <a:gd name="T0" fmla="*/ 116427 w 68"/>
                <a:gd name="T1" fmla="*/ 3114009 h 107"/>
                <a:gd name="T2" fmla="*/ 1991970 w 68"/>
                <a:gd name="T3" fmla="*/ 0 h 107"/>
                <a:gd name="T4" fmla="*/ 116427 w 68"/>
                <a:gd name="T5" fmla="*/ 3114009 h 10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97" name="Freeform 76">
              <a:extLst>
                <a:ext uri="{FF2B5EF4-FFF2-40B4-BE49-F238E27FC236}">
                  <a16:creationId xmlns:a16="http://schemas.microsoft.com/office/drawing/2014/main" id="{992F9329-E4A7-795A-9C48-A68A7B9A8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" y="2219"/>
              <a:ext cx="161" cy="254"/>
            </a:xfrm>
            <a:custGeom>
              <a:avLst/>
              <a:gdLst>
                <a:gd name="T0" fmla="*/ 2020370 w 68"/>
                <a:gd name="T1" fmla="*/ 3425378 h 107"/>
                <a:gd name="T2" fmla="*/ 153944 w 68"/>
                <a:gd name="T3" fmla="*/ 0 h 107"/>
                <a:gd name="T4" fmla="*/ 2020370 w 68"/>
                <a:gd name="T5" fmla="*/ 3425378 h 10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98" name="Freeform 77">
              <a:extLst>
                <a:ext uri="{FF2B5EF4-FFF2-40B4-BE49-F238E27FC236}">
                  <a16:creationId xmlns:a16="http://schemas.microsoft.com/office/drawing/2014/main" id="{62F5F4CA-1549-F330-0783-0C2CF2D14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" y="2011"/>
              <a:ext cx="161" cy="252"/>
            </a:xfrm>
            <a:custGeom>
              <a:avLst/>
              <a:gdLst>
                <a:gd name="T0" fmla="*/ 116427 w 68"/>
                <a:gd name="T1" fmla="*/ 3453864 h 106"/>
                <a:gd name="T2" fmla="*/ 1991970 w 68"/>
                <a:gd name="T3" fmla="*/ 0 h 106"/>
                <a:gd name="T4" fmla="*/ 116427 w 68"/>
                <a:gd name="T5" fmla="*/ 3453864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99" name="Freeform 78">
              <a:extLst>
                <a:ext uri="{FF2B5EF4-FFF2-40B4-BE49-F238E27FC236}">
                  <a16:creationId xmlns:a16="http://schemas.microsoft.com/office/drawing/2014/main" id="{A66EB2FB-6968-BCA0-DE7F-E96D3870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" y="1903"/>
              <a:ext cx="161" cy="250"/>
            </a:xfrm>
            <a:custGeom>
              <a:avLst/>
              <a:gdLst>
                <a:gd name="T0" fmla="*/ 2020370 w 68"/>
                <a:gd name="T1" fmla="*/ 3143101 h 106"/>
                <a:gd name="T2" fmla="*/ 153944 w 68"/>
                <a:gd name="T3" fmla="*/ 0 h 106"/>
                <a:gd name="T4" fmla="*/ 2020370 w 68"/>
                <a:gd name="T5" fmla="*/ 3143101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0" name="Freeform 79">
              <a:extLst>
                <a:ext uri="{FF2B5EF4-FFF2-40B4-BE49-F238E27FC236}">
                  <a16:creationId xmlns:a16="http://schemas.microsoft.com/office/drawing/2014/main" id="{DE981648-65D2-A4F1-F24E-AD4B8F3CC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" y="1608"/>
              <a:ext cx="161" cy="252"/>
            </a:xfrm>
            <a:custGeom>
              <a:avLst/>
              <a:gdLst>
                <a:gd name="T0" fmla="*/ 2020370 w 68"/>
                <a:gd name="T1" fmla="*/ 3453864 h 106"/>
                <a:gd name="T2" fmla="*/ 153944 w 68"/>
                <a:gd name="T3" fmla="*/ 0 h 106"/>
                <a:gd name="T4" fmla="*/ 2020370 w 68"/>
                <a:gd name="T5" fmla="*/ 3453864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1" name="Freeform 80">
              <a:extLst>
                <a:ext uri="{FF2B5EF4-FFF2-40B4-BE49-F238E27FC236}">
                  <a16:creationId xmlns:a16="http://schemas.microsoft.com/office/drawing/2014/main" id="{10376BB7-B96D-1CBF-A6F5-130C4FCF3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" y="1695"/>
              <a:ext cx="161" cy="250"/>
            </a:xfrm>
            <a:custGeom>
              <a:avLst/>
              <a:gdLst>
                <a:gd name="T0" fmla="*/ 116427 w 68"/>
                <a:gd name="T1" fmla="*/ 3143101 h 106"/>
                <a:gd name="T2" fmla="*/ 1991970 w 68"/>
                <a:gd name="T3" fmla="*/ 0 h 106"/>
                <a:gd name="T4" fmla="*/ 116427 w 68"/>
                <a:gd name="T5" fmla="*/ 3143101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2" name="Freeform 81">
              <a:extLst>
                <a:ext uri="{FF2B5EF4-FFF2-40B4-BE49-F238E27FC236}">
                  <a16:creationId xmlns:a16="http://schemas.microsoft.com/office/drawing/2014/main" id="{174C29C9-E5E6-E070-A551-5DE975A84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" y="486"/>
              <a:ext cx="22" cy="1048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37 h 1049"/>
                <a:gd name="T4" fmla="*/ 31 w 21"/>
                <a:gd name="T5" fmla="*/ 1037 h 1049"/>
                <a:gd name="T6" fmla="*/ 34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3" name="Freeform 82">
              <a:extLst>
                <a:ext uri="{FF2B5EF4-FFF2-40B4-BE49-F238E27FC236}">
                  <a16:creationId xmlns:a16="http://schemas.microsoft.com/office/drawing/2014/main" id="{55A0C3B1-E261-AD00-A990-6808905C0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1049"/>
              <a:ext cx="126" cy="194"/>
            </a:xfrm>
            <a:custGeom>
              <a:avLst/>
              <a:gdLst>
                <a:gd name="T0" fmla="*/ 1660984 w 53"/>
                <a:gd name="T1" fmla="*/ 2521669 h 82"/>
                <a:gd name="T2" fmla="*/ 138662 w 53"/>
                <a:gd name="T3" fmla="*/ 0 h 82"/>
                <a:gd name="T4" fmla="*/ 1660984 w 53"/>
                <a:gd name="T5" fmla="*/ 2521669 h 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4" name="Freeform 83">
              <a:extLst>
                <a:ext uri="{FF2B5EF4-FFF2-40B4-BE49-F238E27FC236}">
                  <a16:creationId xmlns:a16="http://schemas.microsoft.com/office/drawing/2014/main" id="{DA04599C-1B69-8C82-41A2-6B81F8359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5" y="884"/>
              <a:ext cx="124" cy="197"/>
            </a:xfrm>
            <a:custGeom>
              <a:avLst/>
              <a:gdLst>
                <a:gd name="T0" fmla="*/ 102634 w 52"/>
                <a:gd name="T1" fmla="*/ 2656047 h 83"/>
                <a:gd name="T2" fmla="*/ 1658328 w 52"/>
                <a:gd name="T3" fmla="*/ 0 h 83"/>
                <a:gd name="T4" fmla="*/ 102634 w 52"/>
                <a:gd name="T5" fmla="*/ 2656047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5" name="Freeform 84">
              <a:extLst>
                <a:ext uri="{FF2B5EF4-FFF2-40B4-BE49-F238E27FC236}">
                  <a16:creationId xmlns:a16="http://schemas.microsoft.com/office/drawing/2014/main" id="{EED895B7-68F6-018E-F792-51C669C7C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1277"/>
              <a:ext cx="126" cy="195"/>
            </a:xfrm>
            <a:custGeom>
              <a:avLst/>
              <a:gdLst>
                <a:gd name="T0" fmla="*/ 1660984 w 53"/>
                <a:gd name="T1" fmla="*/ 2346423 h 83"/>
                <a:gd name="T2" fmla="*/ 138662 w 53"/>
                <a:gd name="T3" fmla="*/ 0 h 83"/>
                <a:gd name="T4" fmla="*/ 1660984 w 53"/>
                <a:gd name="T5" fmla="*/ 2346423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6" name="Freeform 85">
              <a:extLst>
                <a:ext uri="{FF2B5EF4-FFF2-40B4-BE49-F238E27FC236}">
                  <a16:creationId xmlns:a16="http://schemas.microsoft.com/office/drawing/2014/main" id="{76A793BD-4EFD-63B5-7E3B-F86B951C8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5" y="1114"/>
              <a:ext cx="124" cy="194"/>
            </a:xfrm>
            <a:custGeom>
              <a:avLst/>
              <a:gdLst>
                <a:gd name="T0" fmla="*/ 102634 w 52"/>
                <a:gd name="T1" fmla="*/ 2521669 h 82"/>
                <a:gd name="T2" fmla="*/ 1658328 w 52"/>
                <a:gd name="T3" fmla="*/ 0 h 82"/>
                <a:gd name="T4" fmla="*/ 102634 w 52"/>
                <a:gd name="T5" fmla="*/ 2521669 h 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7" name="Freeform 86">
              <a:extLst>
                <a:ext uri="{FF2B5EF4-FFF2-40B4-BE49-F238E27FC236}">
                  <a16:creationId xmlns:a16="http://schemas.microsoft.com/office/drawing/2014/main" id="{B962956D-AF50-2C00-8AE0-DF443E509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5" y="1372"/>
              <a:ext cx="124" cy="195"/>
            </a:xfrm>
            <a:custGeom>
              <a:avLst/>
              <a:gdLst>
                <a:gd name="T0" fmla="*/ 102634 w 52"/>
                <a:gd name="T1" fmla="*/ 2346423 h 83"/>
                <a:gd name="T2" fmla="*/ 1658328 w 52"/>
                <a:gd name="T3" fmla="*/ 0 h 83"/>
                <a:gd name="T4" fmla="*/ 102634 w 52"/>
                <a:gd name="T5" fmla="*/ 2346423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8" name="Freeform 87">
              <a:extLst>
                <a:ext uri="{FF2B5EF4-FFF2-40B4-BE49-F238E27FC236}">
                  <a16:creationId xmlns:a16="http://schemas.microsoft.com/office/drawing/2014/main" id="{FCF75BEF-7506-FA2E-E59A-0857FF455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793"/>
              <a:ext cx="126" cy="195"/>
            </a:xfrm>
            <a:custGeom>
              <a:avLst/>
              <a:gdLst>
                <a:gd name="T0" fmla="*/ 1660984 w 53"/>
                <a:gd name="T1" fmla="*/ 2346423 h 83"/>
                <a:gd name="T2" fmla="*/ 138662 w 53"/>
                <a:gd name="T3" fmla="*/ 0 h 83"/>
                <a:gd name="T4" fmla="*/ 1660984 w 53"/>
                <a:gd name="T5" fmla="*/ 2346423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9" name="Freeform 88">
              <a:extLst>
                <a:ext uri="{FF2B5EF4-FFF2-40B4-BE49-F238E27FC236}">
                  <a16:creationId xmlns:a16="http://schemas.microsoft.com/office/drawing/2014/main" id="{C620C47B-3A70-2788-613B-D9362C066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5" y="630"/>
              <a:ext cx="124" cy="195"/>
            </a:xfrm>
            <a:custGeom>
              <a:avLst/>
              <a:gdLst>
                <a:gd name="T0" fmla="*/ 102634 w 52"/>
                <a:gd name="T1" fmla="*/ 2346423 h 83"/>
                <a:gd name="T2" fmla="*/ 1658328 w 52"/>
                <a:gd name="T3" fmla="*/ 0 h 83"/>
                <a:gd name="T4" fmla="*/ 102634 w 52"/>
                <a:gd name="T5" fmla="*/ 2346423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10" name="Freeform 89">
              <a:extLst>
                <a:ext uri="{FF2B5EF4-FFF2-40B4-BE49-F238E27FC236}">
                  <a16:creationId xmlns:a16="http://schemas.microsoft.com/office/drawing/2014/main" id="{B3B47FCA-178E-58CA-2486-804CA119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545"/>
              <a:ext cx="126" cy="197"/>
            </a:xfrm>
            <a:custGeom>
              <a:avLst/>
              <a:gdLst>
                <a:gd name="T0" fmla="*/ 1660984 w 53"/>
                <a:gd name="T1" fmla="*/ 2656047 h 83"/>
                <a:gd name="T2" fmla="*/ 138662 w 53"/>
                <a:gd name="T3" fmla="*/ 0 h 83"/>
                <a:gd name="T4" fmla="*/ 1660984 w 53"/>
                <a:gd name="T5" fmla="*/ 2656047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11" name="Freeform 90">
              <a:extLst>
                <a:ext uri="{FF2B5EF4-FFF2-40B4-BE49-F238E27FC236}">
                  <a16:creationId xmlns:a16="http://schemas.microsoft.com/office/drawing/2014/main" id="{BC576B33-59F6-377E-08FB-7F106A5EE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316"/>
              <a:ext cx="126" cy="195"/>
            </a:xfrm>
            <a:custGeom>
              <a:avLst/>
              <a:gdLst>
                <a:gd name="T0" fmla="*/ 1660984 w 53"/>
                <a:gd name="T1" fmla="*/ 2346423 h 83"/>
                <a:gd name="T2" fmla="*/ 138662 w 53"/>
                <a:gd name="T3" fmla="*/ 0 h 83"/>
                <a:gd name="T4" fmla="*/ 1660984 w 53"/>
                <a:gd name="T5" fmla="*/ 2346423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12" name="Freeform 91">
              <a:extLst>
                <a:ext uri="{FF2B5EF4-FFF2-40B4-BE49-F238E27FC236}">
                  <a16:creationId xmlns:a16="http://schemas.microsoft.com/office/drawing/2014/main" id="{ACCBF98F-DEEB-6F3B-49D3-3E0B5B8BE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5" y="386"/>
              <a:ext cx="124" cy="192"/>
            </a:xfrm>
            <a:custGeom>
              <a:avLst/>
              <a:gdLst>
                <a:gd name="T0" fmla="*/ 102634 w 52"/>
                <a:gd name="T1" fmla="*/ 2229701 h 82"/>
                <a:gd name="T2" fmla="*/ 1658328 w 52"/>
                <a:gd name="T3" fmla="*/ 0 h 82"/>
                <a:gd name="T4" fmla="*/ 102634 w 52"/>
                <a:gd name="T5" fmla="*/ 2229701 h 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13" name="Freeform 92">
              <a:extLst>
                <a:ext uri="{FF2B5EF4-FFF2-40B4-BE49-F238E27FC236}">
                  <a16:creationId xmlns:a16="http://schemas.microsoft.com/office/drawing/2014/main" id="{434772F6-DC9D-5925-875B-35FB0C8A1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4" y="1061"/>
              <a:ext cx="265" cy="1242"/>
            </a:xfrm>
            <a:custGeom>
              <a:avLst/>
              <a:gdLst>
                <a:gd name="T0" fmla="*/ 1573345 w 112"/>
                <a:gd name="T1" fmla="*/ 14963294 h 525"/>
                <a:gd name="T2" fmla="*/ 1573345 w 112"/>
                <a:gd name="T3" fmla="*/ 13182477 h 525"/>
                <a:gd name="T4" fmla="*/ 93368 w 112"/>
                <a:gd name="T5" fmla="*/ 10536709 h 525"/>
                <a:gd name="T6" fmla="*/ 1573345 w 112"/>
                <a:gd name="T7" fmla="*/ 12599764 h 525"/>
                <a:gd name="T8" fmla="*/ 1573345 w 112"/>
                <a:gd name="T9" fmla="*/ 10300415 h 525"/>
                <a:gd name="T10" fmla="*/ 93368 w 112"/>
                <a:gd name="T11" fmla="*/ 7647507 h 525"/>
                <a:gd name="T12" fmla="*/ 1534319 w 112"/>
                <a:gd name="T13" fmla="*/ 9652559 h 525"/>
                <a:gd name="T14" fmla="*/ 1534319 w 112"/>
                <a:gd name="T15" fmla="*/ 6573071 h 525"/>
                <a:gd name="T16" fmla="*/ 220915 w 112"/>
                <a:gd name="T17" fmla="*/ 4024317 h 525"/>
                <a:gd name="T18" fmla="*/ 1534319 w 112"/>
                <a:gd name="T19" fmla="*/ 5621727 h 525"/>
                <a:gd name="T20" fmla="*/ 1534319 w 112"/>
                <a:gd name="T21" fmla="*/ 3597643 h 525"/>
                <a:gd name="T22" fmla="*/ 153191 w 112"/>
                <a:gd name="T23" fmla="*/ 1016337 h 525"/>
                <a:gd name="T24" fmla="*/ 1534319 w 112"/>
                <a:gd name="T25" fmla="*/ 2701868 h 525"/>
                <a:gd name="T26" fmla="*/ 1534319 w 112"/>
                <a:gd name="T27" fmla="*/ 1713160 h 525"/>
                <a:gd name="T28" fmla="*/ 1782603 w 112"/>
                <a:gd name="T29" fmla="*/ 1713160 h 525"/>
                <a:gd name="T30" fmla="*/ 3172582 w 112"/>
                <a:gd name="T31" fmla="*/ 0 h 525"/>
                <a:gd name="T32" fmla="*/ 1819966 w 112"/>
                <a:gd name="T33" fmla="*/ 2585319 h 525"/>
                <a:gd name="T34" fmla="*/ 1819966 w 112"/>
                <a:gd name="T35" fmla="*/ 4973898 h 525"/>
                <a:gd name="T36" fmla="*/ 3265037 w 112"/>
                <a:gd name="T37" fmla="*/ 2854866 h 525"/>
                <a:gd name="T38" fmla="*/ 1819966 w 112"/>
                <a:gd name="T39" fmla="*/ 5496068 h 525"/>
                <a:gd name="T40" fmla="*/ 1819966 w 112"/>
                <a:gd name="T41" fmla="*/ 8121159 h 525"/>
                <a:gd name="T42" fmla="*/ 3227669 w 112"/>
                <a:gd name="T43" fmla="*/ 6275639 h 525"/>
                <a:gd name="T44" fmla="*/ 1819966 w 112"/>
                <a:gd name="T45" fmla="*/ 8911953 h 525"/>
                <a:gd name="T46" fmla="*/ 1819966 w 112"/>
                <a:gd name="T47" fmla="*/ 11404777 h 525"/>
                <a:gd name="T48" fmla="*/ 3227669 w 112"/>
                <a:gd name="T49" fmla="*/ 9613657 h 525"/>
                <a:gd name="T50" fmla="*/ 1819966 w 112"/>
                <a:gd name="T51" fmla="*/ 12193495 h 525"/>
                <a:gd name="T52" fmla="*/ 1847705 w 112"/>
                <a:gd name="T53" fmla="*/ 15121286 h 525"/>
                <a:gd name="T54" fmla="*/ 3332815 w 112"/>
                <a:gd name="T55" fmla="*/ 12755808 h 525"/>
                <a:gd name="T56" fmla="*/ 1847705 w 112"/>
                <a:gd name="T57" fmla="*/ 15429456 h 525"/>
                <a:gd name="T58" fmla="*/ 1847705 w 112"/>
                <a:gd name="T59" fmla="*/ 16130661 h 525"/>
                <a:gd name="T60" fmla="*/ 1573345 w 112"/>
                <a:gd name="T61" fmla="*/ 16130661 h 525"/>
                <a:gd name="T62" fmla="*/ 1573345 w 112"/>
                <a:gd name="T63" fmla="*/ 15912069 h 525"/>
                <a:gd name="T64" fmla="*/ 220915 w 112"/>
                <a:gd name="T65" fmla="*/ 13342534 h 525"/>
                <a:gd name="T66" fmla="*/ 1573345 w 112"/>
                <a:gd name="T67" fmla="*/ 14963294 h 52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14" name="Freeform 93">
              <a:extLst>
                <a:ext uri="{FF2B5EF4-FFF2-40B4-BE49-F238E27FC236}">
                  <a16:creationId xmlns:a16="http://schemas.microsoft.com/office/drawing/2014/main" id="{23615ACA-A1B5-40FE-E508-7B6B8998A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8" y="1710"/>
              <a:ext cx="378" cy="1786"/>
            </a:xfrm>
            <a:custGeom>
              <a:avLst/>
              <a:gdLst>
                <a:gd name="T0" fmla="*/ 2599740 w 160"/>
                <a:gd name="T1" fmla="*/ 21184006 h 756"/>
                <a:gd name="T2" fmla="*/ 2599740 w 160"/>
                <a:gd name="T3" fmla="*/ 18648668 h 756"/>
                <a:gd name="T4" fmla="*/ 4686579 w 160"/>
                <a:gd name="T5" fmla="*/ 14900846 h 756"/>
                <a:gd name="T6" fmla="*/ 2599740 w 160"/>
                <a:gd name="T7" fmla="*/ 17794112 h 756"/>
                <a:gd name="T8" fmla="*/ 2599740 w 160"/>
                <a:gd name="T9" fmla="*/ 14534000 h 756"/>
                <a:gd name="T10" fmla="*/ 4686579 w 160"/>
                <a:gd name="T11" fmla="*/ 10825910 h 756"/>
                <a:gd name="T12" fmla="*/ 2660239 w 160"/>
                <a:gd name="T13" fmla="*/ 13660965 h 756"/>
                <a:gd name="T14" fmla="*/ 2660239 w 160"/>
                <a:gd name="T15" fmla="*/ 9340411 h 756"/>
                <a:gd name="T16" fmla="*/ 4527956 w 160"/>
                <a:gd name="T17" fmla="*/ 5718545 h 756"/>
                <a:gd name="T18" fmla="*/ 2660239 w 160"/>
                <a:gd name="T19" fmla="*/ 7944480 h 756"/>
                <a:gd name="T20" fmla="*/ 2660239 w 160"/>
                <a:gd name="T21" fmla="*/ 5107343 h 756"/>
                <a:gd name="T22" fmla="*/ 4592013 w 160"/>
                <a:gd name="T23" fmla="*/ 1418547 h 756"/>
                <a:gd name="T24" fmla="*/ 2660239 w 160"/>
                <a:gd name="T25" fmla="*/ 3839156 h 756"/>
                <a:gd name="T26" fmla="*/ 2301895 w 160"/>
                <a:gd name="T27" fmla="*/ 2441091 h 756"/>
                <a:gd name="T28" fmla="*/ 393947 w 160"/>
                <a:gd name="T29" fmla="*/ 0 h 756"/>
                <a:gd name="T30" fmla="*/ 2265014 w 160"/>
                <a:gd name="T31" fmla="*/ 3660421 h 756"/>
                <a:gd name="T32" fmla="*/ 2265014 w 160"/>
                <a:gd name="T33" fmla="*/ 7070928 h 756"/>
                <a:gd name="T34" fmla="*/ 217317 w 160"/>
                <a:gd name="T35" fmla="*/ 4017895 h 756"/>
                <a:gd name="T36" fmla="*/ 2265014 w 160"/>
                <a:gd name="T37" fmla="*/ 7802755 h 756"/>
                <a:gd name="T38" fmla="*/ 2265014 w 160"/>
                <a:gd name="T39" fmla="*/ 11485461 h 756"/>
                <a:gd name="T40" fmla="*/ 309691 w 160"/>
                <a:gd name="T41" fmla="*/ 8854523 h 756"/>
                <a:gd name="T42" fmla="*/ 2265014 w 160"/>
                <a:gd name="T43" fmla="*/ 12599642 h 756"/>
                <a:gd name="T44" fmla="*/ 2265014 w 160"/>
                <a:gd name="T45" fmla="*/ 16104119 h 756"/>
                <a:gd name="T46" fmla="*/ 309691 w 160"/>
                <a:gd name="T47" fmla="*/ 13596794 h 756"/>
                <a:gd name="T48" fmla="*/ 2265014 w 160"/>
                <a:gd name="T49" fmla="*/ 17284894 h 756"/>
                <a:gd name="T50" fmla="*/ 2237937 w 160"/>
                <a:gd name="T51" fmla="*/ 21362530 h 756"/>
                <a:gd name="T52" fmla="*/ 151613 w 160"/>
                <a:gd name="T53" fmla="*/ 18036795 h 756"/>
                <a:gd name="T54" fmla="*/ 2237937 w 160"/>
                <a:gd name="T55" fmla="*/ 21784834 h 756"/>
                <a:gd name="T56" fmla="*/ 2237937 w 160"/>
                <a:gd name="T57" fmla="*/ 22845298 h 756"/>
                <a:gd name="T58" fmla="*/ 2599740 w 160"/>
                <a:gd name="T59" fmla="*/ 22845298 h 756"/>
                <a:gd name="T60" fmla="*/ 2599740 w 160"/>
                <a:gd name="T61" fmla="*/ 22543310 h 756"/>
                <a:gd name="T62" fmla="*/ 4527956 w 160"/>
                <a:gd name="T63" fmla="*/ 18894307 h 756"/>
                <a:gd name="T64" fmla="*/ 2599740 w 160"/>
                <a:gd name="T65" fmla="*/ 21184006 h 75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15" name="Freeform 94">
              <a:extLst>
                <a:ext uri="{FF2B5EF4-FFF2-40B4-BE49-F238E27FC236}">
                  <a16:creationId xmlns:a16="http://schemas.microsoft.com/office/drawing/2014/main" id="{96978D31-72BC-0D1B-65C7-488E8BB91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8" y="2924"/>
              <a:ext cx="360" cy="559"/>
            </a:xfrm>
            <a:custGeom>
              <a:avLst/>
              <a:gdLst>
                <a:gd name="T0" fmla="*/ 4487961 w 152"/>
                <a:gd name="T1" fmla="*/ 7024050 h 237"/>
                <a:gd name="T2" fmla="*/ 344520 w 152"/>
                <a:gd name="T3" fmla="*/ 0 h 237"/>
                <a:gd name="T4" fmla="*/ 4487961 w 152"/>
                <a:gd name="T5" fmla="*/ 7024050 h 2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16" name="Freeform 95">
              <a:extLst>
                <a:ext uri="{FF2B5EF4-FFF2-40B4-BE49-F238E27FC236}">
                  <a16:creationId xmlns:a16="http://schemas.microsoft.com/office/drawing/2014/main" id="{335F879F-3D03-57CF-69D6-DEB9B615B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3" y="2992"/>
              <a:ext cx="305" cy="520"/>
            </a:xfrm>
            <a:custGeom>
              <a:avLst/>
              <a:gdLst>
                <a:gd name="T0" fmla="*/ 3421930 w 129"/>
                <a:gd name="T1" fmla="*/ 5991187 h 220"/>
                <a:gd name="T2" fmla="*/ 3293021 w 129"/>
                <a:gd name="T3" fmla="*/ 5775108 h 220"/>
                <a:gd name="T4" fmla="*/ 3045654 w 129"/>
                <a:gd name="T5" fmla="*/ 5415391 h 220"/>
                <a:gd name="T6" fmla="*/ 2932464 w 129"/>
                <a:gd name="T7" fmla="*/ 5263700 h 220"/>
                <a:gd name="T8" fmla="*/ 2685466 w 129"/>
                <a:gd name="T9" fmla="*/ 4800912 h 220"/>
                <a:gd name="T10" fmla="*/ 2656994 w 129"/>
                <a:gd name="T11" fmla="*/ 4680882 h 220"/>
                <a:gd name="T12" fmla="*/ 2505045 w 129"/>
                <a:gd name="T13" fmla="*/ 4434331 h 220"/>
                <a:gd name="T14" fmla="*/ 2373985 w 129"/>
                <a:gd name="T15" fmla="*/ 4234849 h 220"/>
                <a:gd name="T16" fmla="*/ 2324920 w 129"/>
                <a:gd name="T17" fmla="*/ 4103393 h 220"/>
                <a:gd name="T18" fmla="*/ 2260478 w 129"/>
                <a:gd name="T19" fmla="*/ 4010786 h 220"/>
                <a:gd name="T20" fmla="*/ 2079984 w 129"/>
                <a:gd name="T21" fmla="*/ 3772080 h 220"/>
                <a:gd name="T22" fmla="*/ 2013428 w 129"/>
                <a:gd name="T23" fmla="*/ 3679340 h 220"/>
                <a:gd name="T24" fmla="*/ 1921053 w 129"/>
                <a:gd name="T25" fmla="*/ 3500434 h 220"/>
                <a:gd name="T26" fmla="*/ 1832991 w 129"/>
                <a:gd name="T27" fmla="*/ 3348367 h 220"/>
                <a:gd name="T28" fmla="*/ 1676803 w 129"/>
                <a:gd name="T29" fmla="*/ 3124103 h 220"/>
                <a:gd name="T30" fmla="*/ 1560283 w 129"/>
                <a:gd name="T31" fmla="*/ 2894074 h 220"/>
                <a:gd name="T32" fmla="*/ 1495997 w 129"/>
                <a:gd name="T33" fmla="*/ 2793171 h 220"/>
                <a:gd name="T34" fmla="*/ 1457063 w 129"/>
                <a:gd name="T35" fmla="*/ 2678222 h 220"/>
                <a:gd name="T36" fmla="*/ 1407998 w 129"/>
                <a:gd name="T37" fmla="*/ 2613886 h 220"/>
                <a:gd name="T38" fmla="*/ 1369218 w 129"/>
                <a:gd name="T39" fmla="*/ 2585483 h 220"/>
                <a:gd name="T40" fmla="*/ 1316248 w 129"/>
                <a:gd name="T41" fmla="*/ 2454830 h 220"/>
                <a:gd name="T42" fmla="*/ 1096501 w 129"/>
                <a:gd name="T43" fmla="*/ 2122706 h 220"/>
                <a:gd name="T44" fmla="*/ 1032068 w 129"/>
                <a:gd name="T45" fmla="*/ 2007625 h 220"/>
                <a:gd name="T46" fmla="*/ 944164 w 129"/>
                <a:gd name="T47" fmla="*/ 1850999 h 220"/>
                <a:gd name="T48" fmla="*/ 824328 w 129"/>
                <a:gd name="T49" fmla="*/ 1604578 h 220"/>
                <a:gd name="T50" fmla="*/ 824328 w 129"/>
                <a:gd name="T51" fmla="*/ 1492440 h 220"/>
                <a:gd name="T52" fmla="*/ 699228 w 129"/>
                <a:gd name="T53" fmla="*/ 1425176 h 220"/>
                <a:gd name="T54" fmla="*/ 604581 w 129"/>
                <a:gd name="T55" fmla="*/ 1365844 h 220"/>
                <a:gd name="T56" fmla="*/ 556708 w 129"/>
                <a:gd name="T57" fmla="*/ 1224416 h 220"/>
                <a:gd name="T58" fmla="*/ 519557 w 129"/>
                <a:gd name="T59" fmla="*/ 1224416 h 220"/>
                <a:gd name="T60" fmla="*/ 492303 w 129"/>
                <a:gd name="T61" fmla="*/ 1158177 h 220"/>
                <a:gd name="T62" fmla="*/ 492303 w 129"/>
                <a:gd name="T63" fmla="*/ 1001619 h 220"/>
                <a:gd name="T64" fmla="*/ 360177 w 129"/>
                <a:gd name="T65" fmla="*/ 942171 h 220"/>
                <a:gd name="T66" fmla="*/ 360177 w 129"/>
                <a:gd name="T67" fmla="*/ 886548 h 220"/>
                <a:gd name="T68" fmla="*/ 272495 w 129"/>
                <a:gd name="T69" fmla="*/ 783115 h 220"/>
                <a:gd name="T70" fmla="*/ 244936 w 129"/>
                <a:gd name="T71" fmla="*/ 697308 h 220"/>
                <a:gd name="T72" fmla="*/ 311497 w 129"/>
                <a:gd name="T73" fmla="*/ 697308 h 220"/>
                <a:gd name="T74" fmla="*/ 179617 w 129"/>
                <a:gd name="T75" fmla="*/ 555237 h 220"/>
                <a:gd name="T76" fmla="*/ 92942 w 129"/>
                <a:gd name="T77" fmla="*/ 244478 h 220"/>
                <a:gd name="T78" fmla="*/ 64431 w 129"/>
                <a:gd name="T79" fmla="*/ 179284 h 220"/>
                <a:gd name="T80" fmla="*/ 0 w 129"/>
                <a:gd name="T81" fmla="*/ 0 h 220"/>
                <a:gd name="T82" fmla="*/ 64431 w 129"/>
                <a:gd name="T83" fmla="*/ 92723 h 220"/>
                <a:gd name="T84" fmla="*/ 92942 w 129"/>
                <a:gd name="T85" fmla="*/ 219163 h 220"/>
                <a:gd name="T86" fmla="*/ 332114 w 129"/>
                <a:gd name="T87" fmla="*/ 489998 h 220"/>
                <a:gd name="T88" fmla="*/ 644271 w 129"/>
                <a:gd name="T89" fmla="*/ 978909 h 220"/>
                <a:gd name="T90" fmla="*/ 944164 w 129"/>
                <a:gd name="T91" fmla="*/ 1452388 h 220"/>
                <a:gd name="T92" fmla="*/ 1189469 w 129"/>
                <a:gd name="T93" fmla="*/ 1850999 h 220"/>
                <a:gd name="T94" fmla="*/ 1407998 w 129"/>
                <a:gd name="T95" fmla="*/ 2226950 h 220"/>
                <a:gd name="T96" fmla="*/ 1741302 w 129"/>
                <a:gd name="T97" fmla="*/ 2857492 h 220"/>
                <a:gd name="T98" fmla="*/ 1921053 w 129"/>
                <a:gd name="T99" fmla="*/ 3189680 h 220"/>
                <a:gd name="T100" fmla="*/ 2140637 w 129"/>
                <a:gd name="T101" fmla="*/ 3652099 h 220"/>
                <a:gd name="T102" fmla="*/ 3084801 w 129"/>
                <a:gd name="T103" fmla="*/ 5084413 h 220"/>
                <a:gd name="T104" fmla="*/ 3264557 w 129"/>
                <a:gd name="T105" fmla="*/ 5468946 h 220"/>
                <a:gd name="T106" fmla="*/ 3821293 w 129"/>
                <a:gd name="T107" fmla="*/ 6624672 h 22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17" name="Freeform 96">
              <a:extLst>
                <a:ext uri="{FF2B5EF4-FFF2-40B4-BE49-F238E27FC236}">
                  <a16:creationId xmlns:a16="http://schemas.microsoft.com/office/drawing/2014/main" id="{8B965C65-5E0A-3D81-E6CE-1F36199E0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1884287 w 98"/>
                <a:gd name="T1" fmla="*/ 114325 h 188"/>
                <a:gd name="T2" fmla="*/ 432145 w 98"/>
                <a:gd name="T3" fmla="*/ 5661803 h 188"/>
                <a:gd name="T4" fmla="*/ 2449402 w 98"/>
                <a:gd name="T5" fmla="*/ 3492811 h 188"/>
                <a:gd name="T6" fmla="*/ 1884287 w 98"/>
                <a:gd name="T7" fmla="*/ 114325 h 1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18" name="Freeform 97">
              <a:extLst>
                <a:ext uri="{FF2B5EF4-FFF2-40B4-BE49-F238E27FC236}">
                  <a16:creationId xmlns:a16="http://schemas.microsoft.com/office/drawing/2014/main" id="{959B04E1-56AE-EBB8-6032-55489DAFE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88"/>
              <a:ext cx="119" cy="371"/>
            </a:xfrm>
            <a:custGeom>
              <a:avLst/>
              <a:gdLst>
                <a:gd name="T0" fmla="*/ 595255 w 50"/>
                <a:gd name="T1" fmla="*/ 0 h 157"/>
                <a:gd name="T2" fmla="*/ 0 w 50"/>
                <a:gd name="T3" fmla="*/ 4760544 h 157"/>
                <a:gd name="T4" fmla="*/ 1195155 w 50"/>
                <a:gd name="T5" fmla="*/ 3361144 h 157"/>
                <a:gd name="T6" fmla="*/ 595255 w 50"/>
                <a:gd name="T7" fmla="*/ 0 h 1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19" name="Freeform 98">
              <a:extLst>
                <a:ext uri="{FF2B5EF4-FFF2-40B4-BE49-F238E27FC236}">
                  <a16:creationId xmlns:a16="http://schemas.microsoft.com/office/drawing/2014/main" id="{E3361D2E-19F0-10BC-3348-A5E6BFADF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6" y="1757"/>
              <a:ext cx="252" cy="499"/>
            </a:xfrm>
            <a:custGeom>
              <a:avLst/>
              <a:gdLst>
                <a:gd name="T0" fmla="*/ 1952887 w 107"/>
                <a:gd name="T1" fmla="*/ 115482 h 211"/>
                <a:gd name="T2" fmla="*/ 468590 w 107"/>
                <a:gd name="T3" fmla="*/ 6458902 h 211"/>
                <a:gd name="T4" fmla="*/ 2536877 w 107"/>
                <a:gd name="T5" fmla="*/ 3973620 h 211"/>
                <a:gd name="T6" fmla="*/ 1952887 w 107"/>
                <a:gd name="T7" fmla="*/ 115482 h 2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20" name="Freeform 99">
              <a:extLst>
                <a:ext uri="{FF2B5EF4-FFF2-40B4-BE49-F238E27FC236}">
                  <a16:creationId xmlns:a16="http://schemas.microsoft.com/office/drawing/2014/main" id="{019A1660-B55F-903C-72DF-1FDF9B945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600066 w 54"/>
                <a:gd name="T1" fmla="*/ 0 h 176"/>
                <a:gd name="T2" fmla="*/ 0 w 54"/>
                <a:gd name="T3" fmla="*/ 5349495 h 176"/>
                <a:gd name="T4" fmla="*/ 1192879 w 54"/>
                <a:gd name="T5" fmla="*/ 3792639 h 176"/>
                <a:gd name="T6" fmla="*/ 600066 w 54"/>
                <a:gd name="T7" fmla="*/ 0 h 17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21" name="Freeform 100">
              <a:extLst>
                <a:ext uri="{FF2B5EF4-FFF2-40B4-BE49-F238E27FC236}">
                  <a16:creationId xmlns:a16="http://schemas.microsoft.com/office/drawing/2014/main" id="{CE94FEDB-885D-7245-888A-8B50473B5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" y="3016"/>
              <a:ext cx="256" cy="499"/>
            </a:xfrm>
            <a:custGeom>
              <a:avLst/>
              <a:gdLst>
                <a:gd name="T0" fmla="*/ 2137562 w 108"/>
                <a:gd name="T1" fmla="*/ 93065 h 211"/>
                <a:gd name="T2" fmla="*/ 474266 w 108"/>
                <a:gd name="T3" fmla="*/ 6458902 h 211"/>
                <a:gd name="T4" fmla="*/ 2733713 w 108"/>
                <a:gd name="T5" fmla="*/ 3973620 h 211"/>
                <a:gd name="T6" fmla="*/ 2137562 w 108"/>
                <a:gd name="T7" fmla="*/ 93065 h 2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22" name="Freeform 101">
              <a:extLst>
                <a:ext uri="{FF2B5EF4-FFF2-40B4-BE49-F238E27FC236}">
                  <a16:creationId xmlns:a16="http://schemas.microsoft.com/office/drawing/2014/main" id="{4E434B90-13CB-03ED-ABF8-2E2707991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621030 w 54"/>
                <a:gd name="T1" fmla="*/ 0 h 176"/>
                <a:gd name="T2" fmla="*/ 0 w 54"/>
                <a:gd name="T3" fmla="*/ 5349495 h 176"/>
                <a:gd name="T4" fmla="*/ 1221103 w 54"/>
                <a:gd name="T5" fmla="*/ 3831372 h 176"/>
                <a:gd name="T6" fmla="*/ 621030 w 54"/>
                <a:gd name="T7" fmla="*/ 0 h 17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23" name="Freeform 102">
              <a:extLst>
                <a:ext uri="{FF2B5EF4-FFF2-40B4-BE49-F238E27FC236}">
                  <a16:creationId xmlns:a16="http://schemas.microsoft.com/office/drawing/2014/main" id="{22ED5DAB-3576-6D6E-2A86-D5B64F16C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9" y="1527"/>
              <a:ext cx="256" cy="497"/>
            </a:xfrm>
            <a:custGeom>
              <a:avLst/>
              <a:gdLst>
                <a:gd name="T0" fmla="*/ 1258887 w 108"/>
                <a:gd name="T1" fmla="*/ 93611 h 210"/>
                <a:gd name="T2" fmla="*/ 2894466 w 108"/>
                <a:gd name="T3" fmla="*/ 6482139 h 210"/>
                <a:gd name="T4" fmla="*/ 689498 w 108"/>
                <a:gd name="T5" fmla="*/ 3952833 h 210"/>
                <a:gd name="T6" fmla="*/ 1258887 w 108"/>
                <a:gd name="T7" fmla="*/ 93611 h 2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24" name="Freeform 103">
              <a:extLst>
                <a:ext uri="{FF2B5EF4-FFF2-40B4-BE49-F238E27FC236}">
                  <a16:creationId xmlns:a16="http://schemas.microsoft.com/office/drawing/2014/main" id="{CD194D4A-3F59-A7FE-F98D-CEAA48821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1" y="1536"/>
              <a:ext cx="126" cy="418"/>
            </a:xfrm>
            <a:custGeom>
              <a:avLst/>
              <a:gdLst>
                <a:gd name="T0" fmla="*/ 914695 w 54"/>
                <a:gd name="T1" fmla="*/ 0 h 177"/>
                <a:gd name="T2" fmla="*/ 1406806 w 54"/>
                <a:gd name="T3" fmla="*/ 5326012 h 177"/>
                <a:gd name="T4" fmla="*/ 444806 w 54"/>
                <a:gd name="T5" fmla="*/ 3733224 h 177"/>
                <a:gd name="T6" fmla="*/ 914695 w 54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25" name="Freeform 104">
              <a:extLst>
                <a:ext uri="{FF2B5EF4-FFF2-40B4-BE49-F238E27FC236}">
                  <a16:creationId xmlns:a16="http://schemas.microsoft.com/office/drawing/2014/main" id="{46A36423-EBE3-904B-6CBF-1B591154B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1" y="2272"/>
              <a:ext cx="356" cy="559"/>
            </a:xfrm>
            <a:custGeom>
              <a:avLst/>
              <a:gdLst>
                <a:gd name="T0" fmla="*/ 4217105 w 151"/>
                <a:gd name="T1" fmla="*/ 7024050 h 237"/>
                <a:gd name="T2" fmla="*/ 301574 w 151"/>
                <a:gd name="T3" fmla="*/ 0 h 237"/>
                <a:gd name="T4" fmla="*/ 4217105 w 151"/>
                <a:gd name="T5" fmla="*/ 7024050 h 2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26" name="Freeform 105">
              <a:extLst>
                <a:ext uri="{FF2B5EF4-FFF2-40B4-BE49-F238E27FC236}">
                  <a16:creationId xmlns:a16="http://schemas.microsoft.com/office/drawing/2014/main" id="{D6EE9F0A-260E-8330-18EA-2B7088A9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5" y="1863"/>
              <a:ext cx="356" cy="561"/>
            </a:xfrm>
            <a:custGeom>
              <a:avLst/>
              <a:gdLst>
                <a:gd name="T0" fmla="*/ 211756 w 151"/>
                <a:gd name="T1" fmla="*/ 7333101 h 237"/>
                <a:gd name="T2" fmla="*/ 4127304 w 151"/>
                <a:gd name="T3" fmla="*/ 0 h 237"/>
                <a:gd name="T4" fmla="*/ 211756 w 151"/>
                <a:gd name="T5" fmla="*/ 7333101 h 2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11A0D00B-82BC-048D-814E-B2B197468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2462"/>
              <a:ext cx="356" cy="562"/>
            </a:xfrm>
            <a:custGeom>
              <a:avLst/>
              <a:gdLst>
                <a:gd name="T0" fmla="*/ 238541 w 151"/>
                <a:gd name="T1" fmla="*/ 7153299 h 238"/>
                <a:gd name="T2" fmla="*/ 4127304 w 151"/>
                <a:gd name="T3" fmla="*/ 0 h 238"/>
                <a:gd name="T4" fmla="*/ 238541 w 151"/>
                <a:gd name="T5" fmla="*/ 7153299 h 2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28" name="Freeform 107">
              <a:extLst>
                <a:ext uri="{FF2B5EF4-FFF2-40B4-BE49-F238E27FC236}">
                  <a16:creationId xmlns:a16="http://schemas.microsoft.com/office/drawing/2014/main" id="{BF78F9A1-3F3F-A27E-9400-FD916E3C4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" y="3096"/>
              <a:ext cx="351" cy="562"/>
            </a:xfrm>
            <a:custGeom>
              <a:avLst/>
              <a:gdLst>
                <a:gd name="T0" fmla="*/ 200819 w 149"/>
                <a:gd name="T1" fmla="*/ 7153299 h 238"/>
                <a:gd name="T2" fmla="*/ 4088097 w 149"/>
                <a:gd name="T3" fmla="*/ 0 h 238"/>
                <a:gd name="T4" fmla="*/ 200819 w 149"/>
                <a:gd name="T5" fmla="*/ 7153299 h 2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29" name="Freeform 108">
              <a:extLst>
                <a:ext uri="{FF2B5EF4-FFF2-40B4-BE49-F238E27FC236}">
                  <a16:creationId xmlns:a16="http://schemas.microsoft.com/office/drawing/2014/main" id="{E010878F-4C37-C213-286D-D0EF176D6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5" y="1604"/>
              <a:ext cx="356" cy="553"/>
            </a:xfrm>
            <a:custGeom>
              <a:avLst/>
              <a:gdLst>
                <a:gd name="T0" fmla="*/ 4240134 w 151"/>
                <a:gd name="T1" fmla="*/ 6774789 h 235"/>
                <a:gd name="T2" fmla="*/ 323564 w 151"/>
                <a:gd name="T3" fmla="*/ 0 h 235"/>
                <a:gd name="T4" fmla="*/ 4240134 w 151"/>
                <a:gd name="T5" fmla="*/ 6774789 h 2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30" name="Freeform 109">
              <a:extLst>
                <a:ext uri="{FF2B5EF4-FFF2-40B4-BE49-F238E27FC236}">
                  <a16:creationId xmlns:a16="http://schemas.microsoft.com/office/drawing/2014/main" id="{63B9B370-FDFF-DC66-A4BE-692432F88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2" y="1138"/>
              <a:ext cx="354" cy="557"/>
            </a:xfrm>
            <a:custGeom>
              <a:avLst/>
              <a:gdLst>
                <a:gd name="T0" fmla="*/ 176934 w 150"/>
                <a:gd name="T1" fmla="*/ 7053876 h 236"/>
                <a:gd name="T2" fmla="*/ 4174481 w 150"/>
                <a:gd name="T3" fmla="*/ 0 h 236"/>
                <a:gd name="T4" fmla="*/ 176934 w 150"/>
                <a:gd name="T5" fmla="*/ 7053876 h 2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31" name="Freeform 110">
              <a:extLst>
                <a:ext uri="{FF2B5EF4-FFF2-40B4-BE49-F238E27FC236}">
                  <a16:creationId xmlns:a16="http://schemas.microsoft.com/office/drawing/2014/main" id="{56BA372C-141D-79ED-C0CD-79E239F94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5" y="895"/>
              <a:ext cx="356" cy="559"/>
            </a:xfrm>
            <a:custGeom>
              <a:avLst/>
              <a:gdLst>
                <a:gd name="T0" fmla="*/ 4240134 w 151"/>
                <a:gd name="T1" fmla="*/ 7024050 h 237"/>
                <a:gd name="T2" fmla="*/ 323564 w 151"/>
                <a:gd name="T3" fmla="*/ 0 h 237"/>
                <a:gd name="T4" fmla="*/ 4240134 w 151"/>
                <a:gd name="T5" fmla="*/ 7024050 h 2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32" name="Freeform 111">
              <a:extLst>
                <a:ext uri="{FF2B5EF4-FFF2-40B4-BE49-F238E27FC236}">
                  <a16:creationId xmlns:a16="http://schemas.microsoft.com/office/drawing/2014/main" id="{4C953187-E990-340B-BA3B-6D9D48E13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" y="236"/>
              <a:ext cx="358" cy="562"/>
            </a:xfrm>
            <a:custGeom>
              <a:avLst/>
              <a:gdLst>
                <a:gd name="T0" fmla="*/ 4192917 w 152"/>
                <a:gd name="T1" fmla="*/ 7153299 h 238"/>
                <a:gd name="T2" fmla="*/ 320921 w 152"/>
                <a:gd name="T3" fmla="*/ 0 h 238"/>
                <a:gd name="T4" fmla="*/ 4192917 w 152"/>
                <a:gd name="T5" fmla="*/ 7153299 h 2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33" name="Freeform 112">
              <a:extLst>
                <a:ext uri="{FF2B5EF4-FFF2-40B4-BE49-F238E27FC236}">
                  <a16:creationId xmlns:a16="http://schemas.microsoft.com/office/drawing/2014/main" id="{CA6B9508-4D6D-8660-D502-D11665F1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1" y="488"/>
              <a:ext cx="321" cy="500"/>
            </a:xfrm>
            <a:custGeom>
              <a:avLst/>
              <a:gdLst>
                <a:gd name="T0" fmla="*/ 177053 w 136"/>
                <a:gd name="T1" fmla="*/ 6279080 h 212"/>
                <a:gd name="T2" fmla="*/ 3762332 w 136"/>
                <a:gd name="T3" fmla="*/ 0 h 212"/>
                <a:gd name="T4" fmla="*/ 177053 w 136"/>
                <a:gd name="T5" fmla="*/ 6279080 h 2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34" name="Freeform 113">
              <a:extLst>
                <a:ext uri="{FF2B5EF4-FFF2-40B4-BE49-F238E27FC236}">
                  <a16:creationId xmlns:a16="http://schemas.microsoft.com/office/drawing/2014/main" id="{4E890A53-212C-7CEB-2F94-D420C37FC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863"/>
              <a:ext cx="301" cy="552"/>
            </a:xfrm>
            <a:custGeom>
              <a:avLst/>
              <a:gdLst>
                <a:gd name="T0" fmla="*/ 408405 w 127"/>
                <a:gd name="T1" fmla="*/ 6439341 h 233"/>
                <a:gd name="T2" fmla="*/ 530511 w 127"/>
                <a:gd name="T3" fmla="*/ 6215954 h 233"/>
                <a:gd name="T4" fmla="*/ 726685 w 127"/>
                <a:gd name="T5" fmla="*/ 5781238 h 233"/>
                <a:gd name="T6" fmla="*/ 821379 w 127"/>
                <a:gd name="T7" fmla="*/ 5592731 h 233"/>
                <a:gd name="T8" fmla="*/ 1102333 w 127"/>
                <a:gd name="T9" fmla="*/ 5186076 h 233"/>
                <a:gd name="T10" fmla="*/ 1167837 w 127"/>
                <a:gd name="T11" fmla="*/ 5000476 h 233"/>
                <a:gd name="T12" fmla="*/ 1326170 w 127"/>
                <a:gd name="T13" fmla="*/ 4751360 h 233"/>
                <a:gd name="T14" fmla="*/ 1441690 w 127"/>
                <a:gd name="T15" fmla="*/ 4540202 h 233"/>
                <a:gd name="T16" fmla="*/ 1538335 w 127"/>
                <a:gd name="T17" fmla="*/ 4406199 h 233"/>
                <a:gd name="T18" fmla="*/ 1538335 w 127"/>
                <a:gd name="T19" fmla="*/ 4287908 h 233"/>
                <a:gd name="T20" fmla="*/ 1694618 w 127"/>
                <a:gd name="T21" fmla="*/ 3999010 h 233"/>
                <a:gd name="T22" fmla="*/ 1762144 w 127"/>
                <a:gd name="T23" fmla="*/ 3881223 h 233"/>
                <a:gd name="T24" fmla="*/ 1816957 w 127"/>
                <a:gd name="T25" fmla="*/ 3721224 h 233"/>
                <a:gd name="T26" fmla="*/ 1975240 w 127"/>
                <a:gd name="T27" fmla="*/ 3535771 h 233"/>
                <a:gd name="T28" fmla="*/ 2069674 w 127"/>
                <a:gd name="T29" fmla="*/ 3314566 h 233"/>
                <a:gd name="T30" fmla="*/ 2225141 w 127"/>
                <a:gd name="T31" fmla="*/ 3063216 h 233"/>
                <a:gd name="T32" fmla="*/ 2265020 w 127"/>
                <a:gd name="T33" fmla="*/ 2941331 h 233"/>
                <a:gd name="T34" fmla="*/ 2359688 w 127"/>
                <a:gd name="T35" fmla="*/ 2852058 h 233"/>
                <a:gd name="T36" fmla="*/ 2388554 w 127"/>
                <a:gd name="T37" fmla="*/ 2718055 h 233"/>
                <a:gd name="T38" fmla="*/ 2388554 w 127"/>
                <a:gd name="T39" fmla="*/ 2689223 h 233"/>
                <a:gd name="T40" fmla="*/ 2478071 w 127"/>
                <a:gd name="T41" fmla="*/ 2562282 h 233"/>
                <a:gd name="T42" fmla="*/ 2661143 w 127"/>
                <a:gd name="T43" fmla="*/ 2217123 h 233"/>
                <a:gd name="T44" fmla="*/ 2767866 w 127"/>
                <a:gd name="T45" fmla="*/ 2033303 h 233"/>
                <a:gd name="T46" fmla="*/ 2824634 w 127"/>
                <a:gd name="T47" fmla="*/ 1936873 h 233"/>
                <a:gd name="T48" fmla="*/ 2980026 w 127"/>
                <a:gd name="T49" fmla="*/ 1619400 h 233"/>
                <a:gd name="T50" fmla="*/ 3077535 w 127"/>
                <a:gd name="T51" fmla="*/ 1598898 h 233"/>
                <a:gd name="T52" fmla="*/ 3115464 w 127"/>
                <a:gd name="T53" fmla="*/ 1436726 h 233"/>
                <a:gd name="T54" fmla="*/ 3115464 w 127"/>
                <a:gd name="T55" fmla="*/ 1346695 h 233"/>
                <a:gd name="T56" fmla="*/ 3209018 w 127"/>
                <a:gd name="T57" fmla="*/ 1186696 h 233"/>
                <a:gd name="T58" fmla="*/ 3209018 w 127"/>
                <a:gd name="T59" fmla="*/ 1158939 h 233"/>
                <a:gd name="T60" fmla="*/ 3232965 w 127"/>
                <a:gd name="T61" fmla="*/ 1097459 h 233"/>
                <a:gd name="T62" fmla="*/ 3367488 w 127"/>
                <a:gd name="T63" fmla="*/ 1001096 h 233"/>
                <a:gd name="T64" fmla="*/ 3396069 w 127"/>
                <a:gd name="T65" fmla="*/ 870428 h 233"/>
                <a:gd name="T66" fmla="*/ 3416919 w 127"/>
                <a:gd name="T67" fmla="*/ 817557 h 233"/>
                <a:gd name="T68" fmla="*/ 3461960 w 127"/>
                <a:gd name="T69" fmla="*/ 712502 h 233"/>
                <a:gd name="T70" fmla="*/ 3485867 w 127"/>
                <a:gd name="T71" fmla="*/ 594440 h 233"/>
                <a:gd name="T72" fmla="*/ 3511459 w 127"/>
                <a:gd name="T73" fmla="*/ 712502 h 233"/>
                <a:gd name="T74" fmla="*/ 3645975 w 127"/>
                <a:gd name="T75" fmla="*/ 500906 h 233"/>
                <a:gd name="T76" fmla="*/ 3832043 w 127"/>
                <a:gd name="T77" fmla="*/ 250914 h 233"/>
                <a:gd name="T78" fmla="*/ 3898023 w 127"/>
                <a:gd name="T79" fmla="*/ 183522 h 233"/>
                <a:gd name="T80" fmla="*/ 3987546 w 127"/>
                <a:gd name="T81" fmla="*/ 0 h 233"/>
                <a:gd name="T82" fmla="*/ 3987546 w 127"/>
                <a:gd name="T83" fmla="*/ 94247 h 233"/>
                <a:gd name="T84" fmla="*/ 3869812 w 127"/>
                <a:gd name="T85" fmla="*/ 250914 h 233"/>
                <a:gd name="T86" fmla="*/ 3735801 w 127"/>
                <a:gd name="T87" fmla="*/ 568442 h 233"/>
                <a:gd name="T88" fmla="*/ 3461960 w 127"/>
                <a:gd name="T89" fmla="*/ 1097459 h 233"/>
                <a:gd name="T90" fmla="*/ 3163991 w 127"/>
                <a:gd name="T91" fmla="*/ 1687988 h 233"/>
                <a:gd name="T92" fmla="*/ 2914062 w 127"/>
                <a:gd name="T93" fmla="*/ 2148375 h 233"/>
                <a:gd name="T94" fmla="*/ 2767866 w 127"/>
                <a:gd name="T95" fmla="*/ 2468776 h 233"/>
                <a:gd name="T96" fmla="*/ 2359688 w 127"/>
                <a:gd name="T97" fmla="*/ 3152832 h 233"/>
                <a:gd name="T98" fmla="*/ 2135626 w 127"/>
                <a:gd name="T99" fmla="*/ 3535771 h 233"/>
                <a:gd name="T100" fmla="*/ 1816957 w 127"/>
                <a:gd name="T101" fmla="*/ 3970553 h 233"/>
                <a:gd name="T102" fmla="*/ 1033388 w 127"/>
                <a:gd name="T103" fmla="*/ 5592731 h 233"/>
                <a:gd name="T104" fmla="*/ 821379 w 127"/>
                <a:gd name="T105" fmla="*/ 6032682 h 233"/>
                <a:gd name="T106" fmla="*/ 27675 w 127"/>
                <a:gd name="T107" fmla="*/ 7164060 h 2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35" name="Freeform 114">
              <a:extLst>
                <a:ext uri="{FF2B5EF4-FFF2-40B4-BE49-F238E27FC236}">
                  <a16:creationId xmlns:a16="http://schemas.microsoft.com/office/drawing/2014/main" id="{508F4D76-3083-EA14-CFF6-B572B3D61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" y="1156"/>
              <a:ext cx="300" cy="550"/>
            </a:xfrm>
            <a:custGeom>
              <a:avLst/>
              <a:gdLst>
                <a:gd name="T0" fmla="*/ 393508 w 127"/>
                <a:gd name="T1" fmla="*/ 6161312 h 233"/>
                <a:gd name="T2" fmla="*/ 508028 w 127"/>
                <a:gd name="T3" fmla="*/ 5957154 h 233"/>
                <a:gd name="T4" fmla="*/ 691167 w 127"/>
                <a:gd name="T5" fmla="*/ 5499384 h 233"/>
                <a:gd name="T6" fmla="*/ 778545 w 127"/>
                <a:gd name="T7" fmla="*/ 5360517 h 233"/>
                <a:gd name="T8" fmla="*/ 1087599 w 127"/>
                <a:gd name="T9" fmla="*/ 4930601 h 233"/>
                <a:gd name="T10" fmla="*/ 1115098 w 127"/>
                <a:gd name="T11" fmla="*/ 4791718 h 233"/>
                <a:gd name="T12" fmla="*/ 1266050 w 127"/>
                <a:gd name="T13" fmla="*/ 4512509 h 233"/>
                <a:gd name="T14" fmla="*/ 1390120 w 127"/>
                <a:gd name="T15" fmla="*/ 4311967 h 233"/>
                <a:gd name="T16" fmla="*/ 1481164 w 127"/>
                <a:gd name="T17" fmla="*/ 4184466 h 233"/>
                <a:gd name="T18" fmla="*/ 1509506 w 127"/>
                <a:gd name="T19" fmla="*/ 4093806 h 233"/>
                <a:gd name="T20" fmla="*/ 1632678 w 127"/>
                <a:gd name="T21" fmla="*/ 3829678 h 233"/>
                <a:gd name="T22" fmla="*/ 1726672 w 127"/>
                <a:gd name="T23" fmla="*/ 3716145 h 233"/>
                <a:gd name="T24" fmla="*/ 1751995 w 127"/>
                <a:gd name="T25" fmla="*/ 3540541 h 233"/>
                <a:gd name="T26" fmla="*/ 1903186 w 127"/>
                <a:gd name="T27" fmla="*/ 3346986 h 233"/>
                <a:gd name="T28" fmla="*/ 1996968 w 127"/>
                <a:gd name="T29" fmla="*/ 3169327 h 233"/>
                <a:gd name="T30" fmla="*/ 2148482 w 127"/>
                <a:gd name="T31" fmla="*/ 2905518 h 233"/>
                <a:gd name="T32" fmla="*/ 2195778 w 127"/>
                <a:gd name="T33" fmla="*/ 2787882 h 233"/>
                <a:gd name="T34" fmla="*/ 2259709 w 127"/>
                <a:gd name="T35" fmla="*/ 2684555 h 233"/>
                <a:gd name="T36" fmla="*/ 2299500 w 127"/>
                <a:gd name="T37" fmla="*/ 2637215 h 233"/>
                <a:gd name="T38" fmla="*/ 2326547 w 127"/>
                <a:gd name="T39" fmla="*/ 2545643 h 233"/>
                <a:gd name="T40" fmla="*/ 2390688 w 127"/>
                <a:gd name="T41" fmla="*/ 2460046 h 233"/>
                <a:gd name="T42" fmla="*/ 2569131 w 127"/>
                <a:gd name="T43" fmla="*/ 2088782 h 233"/>
                <a:gd name="T44" fmla="*/ 2656129 w 127"/>
                <a:gd name="T45" fmla="*/ 1938481 h 233"/>
                <a:gd name="T46" fmla="*/ 2748607 w 127"/>
                <a:gd name="T47" fmla="*/ 1851926 h 233"/>
                <a:gd name="T48" fmla="*/ 2863127 w 127"/>
                <a:gd name="T49" fmla="*/ 1558681 h 233"/>
                <a:gd name="T50" fmla="*/ 2954169 w 127"/>
                <a:gd name="T51" fmla="*/ 1520302 h 233"/>
                <a:gd name="T52" fmla="*/ 2990669 w 127"/>
                <a:gd name="T53" fmla="*/ 1381553 h 233"/>
                <a:gd name="T54" fmla="*/ 2990669 w 127"/>
                <a:gd name="T55" fmla="*/ 1256153 h 233"/>
                <a:gd name="T56" fmla="*/ 3078191 w 127"/>
                <a:gd name="T57" fmla="*/ 1137275 h 233"/>
                <a:gd name="T58" fmla="*/ 3078191 w 127"/>
                <a:gd name="T59" fmla="*/ 1078427 h 233"/>
                <a:gd name="T60" fmla="*/ 3142077 w 127"/>
                <a:gd name="T61" fmla="*/ 1053599 h 233"/>
                <a:gd name="T62" fmla="*/ 3236088 w 127"/>
                <a:gd name="T63" fmla="*/ 962040 h 233"/>
                <a:gd name="T64" fmla="*/ 3256594 w 127"/>
                <a:gd name="T65" fmla="*/ 837482 h 233"/>
                <a:gd name="T66" fmla="*/ 3283748 w 127"/>
                <a:gd name="T67" fmla="*/ 809850 h 233"/>
                <a:gd name="T68" fmla="*/ 3320738 w 127"/>
                <a:gd name="T69" fmla="*/ 660314 h 233"/>
                <a:gd name="T70" fmla="*/ 3348548 w 127"/>
                <a:gd name="T71" fmla="*/ 568792 h 233"/>
                <a:gd name="T72" fmla="*/ 3387591 w 127"/>
                <a:gd name="T73" fmla="*/ 635413 h 233"/>
                <a:gd name="T74" fmla="*/ 3498813 w 127"/>
                <a:gd name="T75" fmla="*/ 446343 h 233"/>
                <a:gd name="T76" fmla="*/ 3717052 w 127"/>
                <a:gd name="T77" fmla="*/ 240961 h 233"/>
                <a:gd name="T78" fmla="*/ 3769198 w 127"/>
                <a:gd name="T79" fmla="*/ 177128 h 233"/>
                <a:gd name="T80" fmla="*/ 3836206 w 127"/>
                <a:gd name="T81" fmla="*/ 0 h 233"/>
                <a:gd name="T82" fmla="*/ 3836206 w 127"/>
                <a:gd name="T83" fmla="*/ 63673 h 233"/>
                <a:gd name="T84" fmla="*/ 3744165 w 127"/>
                <a:gd name="T85" fmla="*/ 240961 h 233"/>
                <a:gd name="T86" fmla="*/ 3592807 w 127"/>
                <a:gd name="T87" fmla="*/ 532152 h 233"/>
                <a:gd name="T88" fmla="*/ 3348548 w 127"/>
                <a:gd name="T89" fmla="*/ 1053599 h 233"/>
                <a:gd name="T90" fmla="*/ 3057506 w 127"/>
                <a:gd name="T91" fmla="*/ 1610596 h 233"/>
                <a:gd name="T92" fmla="*/ 2812498 w 127"/>
                <a:gd name="T93" fmla="*/ 2040467 h 233"/>
                <a:gd name="T94" fmla="*/ 2656129 w 127"/>
                <a:gd name="T95" fmla="*/ 2396374 h 233"/>
                <a:gd name="T96" fmla="*/ 2259709 w 127"/>
                <a:gd name="T97" fmla="*/ 3018967 h 233"/>
                <a:gd name="T98" fmla="*/ 2056257 w 127"/>
                <a:gd name="T99" fmla="*/ 3346986 h 233"/>
                <a:gd name="T100" fmla="*/ 1751995 w 127"/>
                <a:gd name="T101" fmla="*/ 3829678 h 233"/>
                <a:gd name="T102" fmla="*/ 973455 w 127"/>
                <a:gd name="T103" fmla="*/ 5360517 h 233"/>
                <a:gd name="T104" fmla="*/ 778545 w 127"/>
                <a:gd name="T105" fmla="*/ 5741091 h 233"/>
                <a:gd name="T106" fmla="*/ 27151 w 127"/>
                <a:gd name="T107" fmla="*/ 6858519 h 2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36" name="Freeform 115">
              <a:extLst>
                <a:ext uri="{FF2B5EF4-FFF2-40B4-BE49-F238E27FC236}">
                  <a16:creationId xmlns:a16="http://schemas.microsoft.com/office/drawing/2014/main" id="{E3A1D947-023B-2A5F-291F-D66EA9790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" y="495"/>
              <a:ext cx="269" cy="493"/>
            </a:xfrm>
            <a:custGeom>
              <a:avLst/>
              <a:gdLst>
                <a:gd name="T0" fmla="*/ 353542 w 114"/>
                <a:gd name="T1" fmla="*/ 5460560 h 209"/>
                <a:gd name="T2" fmla="*/ 480564 w 114"/>
                <a:gd name="T3" fmla="*/ 5286217 h 209"/>
                <a:gd name="T4" fmla="*/ 630576 w 114"/>
                <a:gd name="T5" fmla="*/ 4895289 h 209"/>
                <a:gd name="T6" fmla="*/ 680620 w 114"/>
                <a:gd name="T7" fmla="*/ 4741634 h 209"/>
                <a:gd name="T8" fmla="*/ 920950 w 114"/>
                <a:gd name="T9" fmla="*/ 4367883 h 209"/>
                <a:gd name="T10" fmla="*/ 1010970 w 114"/>
                <a:gd name="T11" fmla="*/ 4278131 h 209"/>
                <a:gd name="T12" fmla="*/ 1097688 w 114"/>
                <a:gd name="T13" fmla="*/ 4038283 h 209"/>
                <a:gd name="T14" fmla="*/ 1252549 w 114"/>
                <a:gd name="T15" fmla="*/ 3823293 h 209"/>
                <a:gd name="T16" fmla="*/ 1274397 w 114"/>
                <a:gd name="T17" fmla="*/ 3740108 h 209"/>
                <a:gd name="T18" fmla="*/ 1311200 w 114"/>
                <a:gd name="T19" fmla="*/ 3622300 h 209"/>
                <a:gd name="T20" fmla="*/ 1429287 w 114"/>
                <a:gd name="T21" fmla="*/ 3387278 h 209"/>
                <a:gd name="T22" fmla="*/ 1487938 w 114"/>
                <a:gd name="T23" fmla="*/ 3296349 h 209"/>
                <a:gd name="T24" fmla="*/ 1551158 w 114"/>
                <a:gd name="T25" fmla="*/ 3147685 h 209"/>
                <a:gd name="T26" fmla="*/ 1664688 w 114"/>
                <a:gd name="T27" fmla="*/ 2991609 h 209"/>
                <a:gd name="T28" fmla="*/ 1755183 w 114"/>
                <a:gd name="T29" fmla="*/ 2794867 h 209"/>
                <a:gd name="T30" fmla="*/ 1884678 w 114"/>
                <a:gd name="T31" fmla="*/ 2582504 h 209"/>
                <a:gd name="T32" fmla="*/ 1905016 w 114"/>
                <a:gd name="T33" fmla="*/ 2491363 h 209"/>
                <a:gd name="T34" fmla="*/ 2023062 w 114"/>
                <a:gd name="T35" fmla="*/ 2406064 h 209"/>
                <a:gd name="T36" fmla="*/ 2059868 w 114"/>
                <a:gd name="T37" fmla="*/ 2314923 h 209"/>
                <a:gd name="T38" fmla="*/ 2059868 w 114"/>
                <a:gd name="T39" fmla="*/ 2288263 h 209"/>
                <a:gd name="T40" fmla="*/ 2081753 w 114"/>
                <a:gd name="T41" fmla="*/ 2166308 h 209"/>
                <a:gd name="T42" fmla="*/ 2258552 w 114"/>
                <a:gd name="T43" fmla="*/ 1872070 h 209"/>
                <a:gd name="T44" fmla="*/ 2322055 w 114"/>
                <a:gd name="T45" fmla="*/ 1750242 h 209"/>
                <a:gd name="T46" fmla="*/ 2385534 w 114"/>
                <a:gd name="T47" fmla="*/ 1637260 h 209"/>
                <a:gd name="T48" fmla="*/ 2535592 w 114"/>
                <a:gd name="T49" fmla="*/ 1369891 h 209"/>
                <a:gd name="T50" fmla="*/ 2628781 w 114"/>
                <a:gd name="T51" fmla="*/ 1369891 h 209"/>
                <a:gd name="T52" fmla="*/ 2628781 w 114"/>
                <a:gd name="T53" fmla="*/ 1221064 h 209"/>
                <a:gd name="T54" fmla="*/ 2628781 w 114"/>
                <a:gd name="T55" fmla="*/ 1130069 h 209"/>
                <a:gd name="T56" fmla="*/ 2675752 w 114"/>
                <a:gd name="T57" fmla="*/ 1044780 h 209"/>
                <a:gd name="T58" fmla="*/ 2675752 w 114"/>
                <a:gd name="T59" fmla="*/ 945244 h 209"/>
                <a:gd name="T60" fmla="*/ 2739251 w 114"/>
                <a:gd name="T61" fmla="*/ 918374 h 209"/>
                <a:gd name="T62" fmla="*/ 2869083 w 114"/>
                <a:gd name="T63" fmla="*/ 852171 h 209"/>
                <a:gd name="T64" fmla="*/ 2869083 w 114"/>
                <a:gd name="T65" fmla="*/ 768870 h 209"/>
                <a:gd name="T66" fmla="*/ 2889079 w 114"/>
                <a:gd name="T67" fmla="*/ 678580 h 209"/>
                <a:gd name="T68" fmla="*/ 2917225 w 114"/>
                <a:gd name="T69" fmla="*/ 592423 h 209"/>
                <a:gd name="T70" fmla="*/ 2980442 w 114"/>
                <a:gd name="T71" fmla="*/ 529048 h 209"/>
                <a:gd name="T72" fmla="*/ 3007130 w 114"/>
                <a:gd name="T73" fmla="*/ 565705 h 209"/>
                <a:gd name="T74" fmla="*/ 3065883 w 114"/>
                <a:gd name="T75" fmla="*/ 389331 h 209"/>
                <a:gd name="T76" fmla="*/ 3242620 w 114"/>
                <a:gd name="T77" fmla="*/ 239822 h 209"/>
                <a:gd name="T78" fmla="*/ 3306116 w 114"/>
                <a:gd name="T79" fmla="*/ 149509 h 209"/>
                <a:gd name="T80" fmla="*/ 3397482 w 114"/>
                <a:gd name="T81" fmla="*/ 0 h 209"/>
                <a:gd name="T82" fmla="*/ 3397482 w 114"/>
                <a:gd name="T83" fmla="*/ 90273 h 209"/>
                <a:gd name="T84" fmla="*/ 3242620 w 114"/>
                <a:gd name="T85" fmla="*/ 176374 h 209"/>
                <a:gd name="T86" fmla="*/ 3184457 w 114"/>
                <a:gd name="T87" fmla="*/ 502296 h 209"/>
                <a:gd name="T88" fmla="*/ 2955576 w 114"/>
                <a:gd name="T89" fmla="*/ 945244 h 209"/>
                <a:gd name="T90" fmla="*/ 2675752 w 114"/>
                <a:gd name="T91" fmla="*/ 1424319 h 209"/>
                <a:gd name="T92" fmla="*/ 2472096 w 114"/>
                <a:gd name="T93" fmla="*/ 1833432 h 209"/>
                <a:gd name="T94" fmla="*/ 2349857 w 114"/>
                <a:gd name="T95" fmla="*/ 2138693 h 209"/>
                <a:gd name="T96" fmla="*/ 2023062 w 114"/>
                <a:gd name="T97" fmla="*/ 2730595 h 209"/>
                <a:gd name="T98" fmla="*/ 1818169 w 114"/>
                <a:gd name="T99" fmla="*/ 2991609 h 209"/>
                <a:gd name="T100" fmla="*/ 1578433 w 114"/>
                <a:gd name="T101" fmla="*/ 3387278 h 209"/>
                <a:gd name="T102" fmla="*/ 897813 w 114"/>
                <a:gd name="T103" fmla="*/ 4741634 h 209"/>
                <a:gd name="T104" fmla="*/ 680620 w 114"/>
                <a:gd name="T105" fmla="*/ 5130302 h 209"/>
                <a:gd name="T106" fmla="*/ 26909 w 114"/>
                <a:gd name="T107" fmla="*/ 6091744 h 2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37" name="Freeform 116">
              <a:extLst>
                <a:ext uri="{FF2B5EF4-FFF2-40B4-BE49-F238E27FC236}">
                  <a16:creationId xmlns:a16="http://schemas.microsoft.com/office/drawing/2014/main" id="{94D95C0A-7812-9A8F-691A-AF7ADCE91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5" y="273"/>
              <a:ext cx="320" cy="530"/>
            </a:xfrm>
            <a:custGeom>
              <a:avLst/>
              <a:gdLst>
                <a:gd name="T0" fmla="*/ 3718483 w 135"/>
                <a:gd name="T1" fmla="*/ 6153600 h 224"/>
                <a:gd name="T2" fmla="*/ 3554828 w 135"/>
                <a:gd name="T3" fmla="*/ 5944459 h 224"/>
                <a:gd name="T4" fmla="*/ 3277087 w 135"/>
                <a:gd name="T5" fmla="*/ 5542984 h 224"/>
                <a:gd name="T6" fmla="*/ 3215118 w 135"/>
                <a:gd name="T7" fmla="*/ 5410197 h 224"/>
                <a:gd name="T8" fmla="*/ 2917132 w 135"/>
                <a:gd name="T9" fmla="*/ 4931896 h 224"/>
                <a:gd name="T10" fmla="*/ 2868347 w 135"/>
                <a:gd name="T11" fmla="*/ 4801147 h 224"/>
                <a:gd name="T12" fmla="*/ 2709781 w 135"/>
                <a:gd name="T13" fmla="*/ 4591821 h 224"/>
                <a:gd name="T14" fmla="*/ 2575294 w 135"/>
                <a:gd name="T15" fmla="*/ 4343537 h 224"/>
                <a:gd name="T16" fmla="*/ 2480654 w 135"/>
                <a:gd name="T17" fmla="*/ 4217766 h 224"/>
                <a:gd name="T18" fmla="*/ 2430592 w 135"/>
                <a:gd name="T19" fmla="*/ 4125679 h 224"/>
                <a:gd name="T20" fmla="*/ 2296102 w 135"/>
                <a:gd name="T21" fmla="*/ 3877026 h 224"/>
                <a:gd name="T22" fmla="*/ 2177489 w 135"/>
                <a:gd name="T23" fmla="*/ 3788651 h 224"/>
                <a:gd name="T24" fmla="*/ 2071929 w 135"/>
                <a:gd name="T25" fmla="*/ 3630308 h 224"/>
                <a:gd name="T26" fmla="*/ 1977408 w 135"/>
                <a:gd name="T27" fmla="*/ 3448561 h 224"/>
                <a:gd name="T28" fmla="*/ 1858740 w 135"/>
                <a:gd name="T29" fmla="*/ 3265037 h 224"/>
                <a:gd name="T30" fmla="*/ 1724252 w 135"/>
                <a:gd name="T31" fmla="*/ 2991180 h 224"/>
                <a:gd name="T32" fmla="*/ 1634366 w 135"/>
                <a:gd name="T33" fmla="*/ 2865341 h 224"/>
                <a:gd name="T34" fmla="*/ 1606464 w 135"/>
                <a:gd name="T35" fmla="*/ 2772723 h 224"/>
                <a:gd name="T36" fmla="*/ 1511945 w 135"/>
                <a:gd name="T37" fmla="*/ 2677648 h 224"/>
                <a:gd name="T38" fmla="*/ 1472071 w 135"/>
                <a:gd name="T39" fmla="*/ 2640278 h 224"/>
                <a:gd name="T40" fmla="*/ 1445966 w 135"/>
                <a:gd name="T41" fmla="*/ 2524444 h 224"/>
                <a:gd name="T42" fmla="*/ 1221103 w 135"/>
                <a:gd name="T43" fmla="*/ 2182299 h 224"/>
                <a:gd name="T44" fmla="*/ 1124186 w 135"/>
                <a:gd name="T45" fmla="*/ 2029164 h 224"/>
                <a:gd name="T46" fmla="*/ 1037682 w 135"/>
                <a:gd name="T47" fmla="*/ 1940694 h 224"/>
                <a:gd name="T48" fmla="*/ 874095 w 135"/>
                <a:gd name="T49" fmla="*/ 1626433 h 224"/>
                <a:gd name="T50" fmla="*/ 918628 w 135"/>
                <a:gd name="T51" fmla="*/ 1534319 h 224"/>
                <a:gd name="T52" fmla="*/ 784156 w 135"/>
                <a:gd name="T53" fmla="*/ 1445944 h 224"/>
                <a:gd name="T54" fmla="*/ 689498 w 135"/>
                <a:gd name="T55" fmla="*/ 1379940 h 224"/>
                <a:gd name="T56" fmla="*/ 621030 w 135"/>
                <a:gd name="T57" fmla="*/ 1236748 h 224"/>
                <a:gd name="T58" fmla="*/ 600066 w 135"/>
                <a:gd name="T59" fmla="*/ 1199385 h 224"/>
                <a:gd name="T60" fmla="*/ 600066 w 135"/>
                <a:gd name="T61" fmla="*/ 1171868 h 224"/>
                <a:gd name="T62" fmla="*/ 531093 w 135"/>
                <a:gd name="T63" fmla="*/ 1039037 h 224"/>
                <a:gd name="T64" fmla="*/ 408657 w 135"/>
                <a:gd name="T65" fmla="*/ 950595 h 224"/>
                <a:gd name="T66" fmla="*/ 408657 w 135"/>
                <a:gd name="T67" fmla="*/ 896751 h 224"/>
                <a:gd name="T68" fmla="*/ 346913 w 135"/>
                <a:gd name="T69" fmla="*/ 808281 h 224"/>
                <a:gd name="T70" fmla="*/ 253153 w 135"/>
                <a:gd name="T71" fmla="*/ 704103 h 224"/>
                <a:gd name="T72" fmla="*/ 368759 w 135"/>
                <a:gd name="T73" fmla="*/ 704103 h 224"/>
                <a:gd name="T74" fmla="*/ 184685 w 135"/>
                <a:gd name="T75" fmla="*/ 583220 h 224"/>
                <a:gd name="T76" fmla="*/ 155570 w 135"/>
                <a:gd name="T77" fmla="*/ 274069 h 224"/>
                <a:gd name="T78" fmla="*/ 118452 w 135"/>
                <a:gd name="T79" fmla="*/ 153191 h 224"/>
                <a:gd name="T80" fmla="*/ 0 w 135"/>
                <a:gd name="T81" fmla="*/ 0 h 224"/>
                <a:gd name="T82" fmla="*/ 94523 w 135"/>
                <a:gd name="T83" fmla="*/ 64745 h 224"/>
                <a:gd name="T84" fmla="*/ 155570 w 135"/>
                <a:gd name="T85" fmla="*/ 246493 h 224"/>
                <a:gd name="T86" fmla="*/ 368759 w 135"/>
                <a:gd name="T87" fmla="*/ 522701 h 224"/>
                <a:gd name="T88" fmla="*/ 689498 w 135"/>
                <a:gd name="T89" fmla="*/ 990120 h 224"/>
                <a:gd name="T90" fmla="*/ 1008728 w 135"/>
                <a:gd name="T91" fmla="*/ 1505773 h 224"/>
                <a:gd name="T92" fmla="*/ 1287772 w 135"/>
                <a:gd name="T93" fmla="*/ 1940694 h 224"/>
                <a:gd name="T94" fmla="*/ 1511945 w 135"/>
                <a:gd name="T95" fmla="*/ 2249176 h 224"/>
                <a:gd name="T96" fmla="*/ 1858740 w 135"/>
                <a:gd name="T97" fmla="*/ 2886934 h 224"/>
                <a:gd name="T98" fmla="*/ 2071929 w 135"/>
                <a:gd name="T99" fmla="*/ 3293302 h 224"/>
                <a:gd name="T100" fmla="*/ 2324162 w 135"/>
                <a:gd name="T101" fmla="*/ 3722647 h 224"/>
                <a:gd name="T102" fmla="*/ 3304668 w 135"/>
                <a:gd name="T103" fmla="*/ 5229479 h 224"/>
                <a:gd name="T104" fmla="*/ 3517042 w 135"/>
                <a:gd name="T105" fmla="*/ 5607734 h 224"/>
                <a:gd name="T106" fmla="*/ 4127206 w 135"/>
                <a:gd name="T107" fmla="*/ 6830692 h 22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38" name="Freeform 117">
              <a:extLst>
                <a:ext uri="{FF2B5EF4-FFF2-40B4-BE49-F238E27FC236}">
                  <a16:creationId xmlns:a16="http://schemas.microsoft.com/office/drawing/2014/main" id="{A5D292B6-A0F7-C0DB-FCD6-3091104A8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" y="915"/>
              <a:ext cx="320" cy="530"/>
            </a:xfrm>
            <a:custGeom>
              <a:avLst/>
              <a:gdLst>
                <a:gd name="T0" fmla="*/ 3718483 w 135"/>
                <a:gd name="T1" fmla="*/ 6087220 h 224"/>
                <a:gd name="T2" fmla="*/ 3583870 w 135"/>
                <a:gd name="T3" fmla="*/ 5944459 h 224"/>
                <a:gd name="T4" fmla="*/ 3277087 w 135"/>
                <a:gd name="T5" fmla="*/ 5542984 h 224"/>
                <a:gd name="T6" fmla="*/ 3215118 w 135"/>
                <a:gd name="T7" fmla="*/ 5410197 h 224"/>
                <a:gd name="T8" fmla="*/ 2917132 w 135"/>
                <a:gd name="T9" fmla="*/ 4931896 h 224"/>
                <a:gd name="T10" fmla="*/ 2868347 w 135"/>
                <a:gd name="T11" fmla="*/ 4773620 h 224"/>
                <a:gd name="T12" fmla="*/ 2709781 w 135"/>
                <a:gd name="T13" fmla="*/ 4552892 h 224"/>
                <a:gd name="T14" fmla="*/ 2575294 w 135"/>
                <a:gd name="T15" fmla="*/ 4343537 h 224"/>
                <a:gd name="T16" fmla="*/ 2520529 w 135"/>
                <a:gd name="T17" fmla="*/ 4217766 h 224"/>
                <a:gd name="T18" fmla="*/ 2459691 w 135"/>
                <a:gd name="T19" fmla="*/ 4125679 h 224"/>
                <a:gd name="T20" fmla="*/ 2268279 w 135"/>
                <a:gd name="T21" fmla="*/ 3877026 h 224"/>
                <a:gd name="T22" fmla="*/ 2201446 w 135"/>
                <a:gd name="T23" fmla="*/ 3760026 h 224"/>
                <a:gd name="T24" fmla="*/ 2043039 w 135"/>
                <a:gd name="T25" fmla="*/ 3601764 h 224"/>
                <a:gd name="T26" fmla="*/ 1977408 w 135"/>
                <a:gd name="T27" fmla="*/ 3421207 h 224"/>
                <a:gd name="T28" fmla="*/ 1818837 w 135"/>
                <a:gd name="T29" fmla="*/ 3227669 h 224"/>
                <a:gd name="T30" fmla="*/ 1724252 w 135"/>
                <a:gd name="T31" fmla="*/ 2991180 h 224"/>
                <a:gd name="T32" fmla="*/ 1634366 w 135"/>
                <a:gd name="T33" fmla="*/ 2886934 h 224"/>
                <a:gd name="T34" fmla="*/ 1606464 w 135"/>
                <a:gd name="T35" fmla="*/ 2772723 h 224"/>
                <a:gd name="T36" fmla="*/ 1511945 w 135"/>
                <a:gd name="T37" fmla="*/ 2677648 h 224"/>
                <a:gd name="T38" fmla="*/ 1472071 w 135"/>
                <a:gd name="T39" fmla="*/ 2640278 h 224"/>
                <a:gd name="T40" fmla="*/ 1422379 w 135"/>
                <a:gd name="T41" fmla="*/ 2524444 h 224"/>
                <a:gd name="T42" fmla="*/ 1192879 w 135"/>
                <a:gd name="T43" fmla="*/ 2160734 h 224"/>
                <a:gd name="T44" fmla="*/ 1124186 w 135"/>
                <a:gd name="T45" fmla="*/ 2068621 h 224"/>
                <a:gd name="T46" fmla="*/ 1075468 w 135"/>
                <a:gd name="T47" fmla="*/ 1940694 h 224"/>
                <a:gd name="T48" fmla="*/ 874095 w 135"/>
                <a:gd name="T49" fmla="*/ 1626433 h 224"/>
                <a:gd name="T50" fmla="*/ 918628 w 135"/>
                <a:gd name="T51" fmla="*/ 1534319 h 224"/>
                <a:gd name="T52" fmla="*/ 784156 w 135"/>
                <a:gd name="T53" fmla="*/ 1445944 h 224"/>
                <a:gd name="T54" fmla="*/ 689498 w 135"/>
                <a:gd name="T55" fmla="*/ 1379940 h 224"/>
                <a:gd name="T56" fmla="*/ 621030 w 135"/>
                <a:gd name="T57" fmla="*/ 1264197 h 224"/>
                <a:gd name="T58" fmla="*/ 572222 w 135"/>
                <a:gd name="T59" fmla="*/ 1236748 h 224"/>
                <a:gd name="T60" fmla="*/ 572222 w 135"/>
                <a:gd name="T61" fmla="*/ 1143262 h 224"/>
                <a:gd name="T62" fmla="*/ 531093 w 135"/>
                <a:gd name="T63" fmla="*/ 1039037 h 224"/>
                <a:gd name="T64" fmla="*/ 408657 w 135"/>
                <a:gd name="T65" fmla="*/ 950595 h 224"/>
                <a:gd name="T66" fmla="*/ 408657 w 135"/>
                <a:gd name="T67" fmla="*/ 896751 h 224"/>
                <a:gd name="T68" fmla="*/ 319066 w 135"/>
                <a:gd name="T69" fmla="*/ 808281 h 224"/>
                <a:gd name="T70" fmla="*/ 280775 w 135"/>
                <a:gd name="T71" fmla="*/ 704103 h 224"/>
                <a:gd name="T72" fmla="*/ 346913 w 135"/>
                <a:gd name="T73" fmla="*/ 704103 h 224"/>
                <a:gd name="T74" fmla="*/ 224055 w 135"/>
                <a:gd name="T75" fmla="*/ 560025 h 224"/>
                <a:gd name="T76" fmla="*/ 118452 w 135"/>
                <a:gd name="T77" fmla="*/ 274069 h 224"/>
                <a:gd name="T78" fmla="*/ 118452 w 135"/>
                <a:gd name="T79" fmla="*/ 181750 h 224"/>
                <a:gd name="T80" fmla="*/ 0 w 135"/>
                <a:gd name="T81" fmla="*/ 0 h 224"/>
                <a:gd name="T82" fmla="*/ 94523 w 135"/>
                <a:gd name="T83" fmla="*/ 64745 h 224"/>
                <a:gd name="T84" fmla="*/ 118452 w 135"/>
                <a:gd name="T85" fmla="*/ 246493 h 224"/>
                <a:gd name="T86" fmla="*/ 346913 w 135"/>
                <a:gd name="T87" fmla="*/ 495280 h 224"/>
                <a:gd name="T88" fmla="*/ 689498 w 135"/>
                <a:gd name="T89" fmla="*/ 990120 h 224"/>
                <a:gd name="T90" fmla="*/ 1008728 w 135"/>
                <a:gd name="T91" fmla="*/ 1534319 h 224"/>
                <a:gd name="T92" fmla="*/ 1287772 w 135"/>
                <a:gd name="T93" fmla="*/ 1940694 h 224"/>
                <a:gd name="T94" fmla="*/ 1511945 w 135"/>
                <a:gd name="T95" fmla="*/ 2249176 h 224"/>
                <a:gd name="T96" fmla="*/ 1887469 w 135"/>
                <a:gd name="T97" fmla="*/ 2926234 h 224"/>
                <a:gd name="T98" fmla="*/ 2071929 w 135"/>
                <a:gd name="T99" fmla="*/ 3293302 h 224"/>
                <a:gd name="T100" fmla="*/ 2324162 w 135"/>
                <a:gd name="T101" fmla="*/ 3760026 h 224"/>
                <a:gd name="T102" fmla="*/ 3304668 w 135"/>
                <a:gd name="T103" fmla="*/ 5200826 h 224"/>
                <a:gd name="T104" fmla="*/ 3517042 w 135"/>
                <a:gd name="T105" fmla="*/ 5607734 h 224"/>
                <a:gd name="T106" fmla="*/ 4127206 w 135"/>
                <a:gd name="T107" fmla="*/ 6830692 h 22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39" name="Freeform 118">
              <a:extLst>
                <a:ext uri="{FF2B5EF4-FFF2-40B4-BE49-F238E27FC236}">
                  <a16:creationId xmlns:a16="http://schemas.microsoft.com/office/drawing/2014/main" id="{CF639089-4880-8017-8809-099A20DB6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626"/>
              <a:ext cx="305" cy="517"/>
            </a:xfrm>
            <a:custGeom>
              <a:avLst/>
              <a:gdLst>
                <a:gd name="T0" fmla="*/ 3421930 w 129"/>
                <a:gd name="T1" fmla="*/ 5839262 h 219"/>
                <a:gd name="T2" fmla="*/ 3328988 w 129"/>
                <a:gd name="T3" fmla="*/ 5633678 h 219"/>
                <a:gd name="T4" fmla="*/ 3045654 w 129"/>
                <a:gd name="T5" fmla="*/ 5270010 h 219"/>
                <a:gd name="T6" fmla="*/ 2932464 w 129"/>
                <a:gd name="T7" fmla="*/ 5151046 h 219"/>
                <a:gd name="T8" fmla="*/ 2712724 w 129"/>
                <a:gd name="T9" fmla="*/ 4709303 h 219"/>
                <a:gd name="T10" fmla="*/ 2621035 w 129"/>
                <a:gd name="T11" fmla="*/ 4579017 h 219"/>
                <a:gd name="T12" fmla="*/ 2505045 w 129"/>
                <a:gd name="T13" fmla="*/ 4338083 h 219"/>
                <a:gd name="T14" fmla="*/ 2348476 w 129"/>
                <a:gd name="T15" fmla="*/ 4140186 h 219"/>
                <a:gd name="T16" fmla="*/ 2324920 w 129"/>
                <a:gd name="T17" fmla="*/ 4010171 h 219"/>
                <a:gd name="T18" fmla="*/ 2260478 w 129"/>
                <a:gd name="T19" fmla="*/ 3962805 h 219"/>
                <a:gd name="T20" fmla="*/ 2079984 w 129"/>
                <a:gd name="T21" fmla="*/ 3720478 h 219"/>
                <a:gd name="T22" fmla="*/ 2013428 w 129"/>
                <a:gd name="T23" fmla="*/ 3564533 h 219"/>
                <a:gd name="T24" fmla="*/ 1900211 w 129"/>
                <a:gd name="T25" fmla="*/ 3441046 h 219"/>
                <a:gd name="T26" fmla="*/ 1795743 w 129"/>
                <a:gd name="T27" fmla="*/ 3263332 h 219"/>
                <a:gd name="T28" fmla="*/ 1704056 w 129"/>
                <a:gd name="T29" fmla="*/ 3058182 h 219"/>
                <a:gd name="T30" fmla="*/ 1560283 w 129"/>
                <a:gd name="T31" fmla="*/ 2789734 h 219"/>
                <a:gd name="T32" fmla="*/ 1495997 w 129"/>
                <a:gd name="T33" fmla="*/ 2730851 h 219"/>
                <a:gd name="T34" fmla="*/ 1457063 w 129"/>
                <a:gd name="T35" fmla="*/ 2602481 h 219"/>
                <a:gd name="T36" fmla="*/ 1407998 w 129"/>
                <a:gd name="T37" fmla="*/ 2552261 h 219"/>
                <a:gd name="T38" fmla="*/ 1369218 w 129"/>
                <a:gd name="T39" fmla="*/ 2510174 h 219"/>
                <a:gd name="T40" fmla="*/ 1276278 w 129"/>
                <a:gd name="T41" fmla="*/ 2398212 h 219"/>
                <a:gd name="T42" fmla="*/ 1096501 w 129"/>
                <a:gd name="T43" fmla="*/ 2070014 h 219"/>
                <a:gd name="T44" fmla="*/ 1004079 w 129"/>
                <a:gd name="T45" fmla="*/ 1939661 h 219"/>
                <a:gd name="T46" fmla="*/ 944164 w 129"/>
                <a:gd name="T47" fmla="*/ 1829092 h 219"/>
                <a:gd name="T48" fmla="*/ 824328 w 129"/>
                <a:gd name="T49" fmla="*/ 1559780 h 219"/>
                <a:gd name="T50" fmla="*/ 824328 w 129"/>
                <a:gd name="T51" fmla="*/ 1434241 h 219"/>
                <a:gd name="T52" fmla="*/ 672054 w 129"/>
                <a:gd name="T53" fmla="*/ 1409335 h 219"/>
                <a:gd name="T54" fmla="*/ 604581 w 129"/>
                <a:gd name="T55" fmla="*/ 1343539 h 219"/>
                <a:gd name="T56" fmla="*/ 556708 w 129"/>
                <a:gd name="T57" fmla="*/ 1193163 h 219"/>
                <a:gd name="T58" fmla="*/ 492303 w 129"/>
                <a:gd name="T59" fmla="*/ 1166321 h 219"/>
                <a:gd name="T60" fmla="*/ 492303 w 129"/>
                <a:gd name="T61" fmla="*/ 1102405 h 219"/>
                <a:gd name="T62" fmla="*/ 492303 w 129"/>
                <a:gd name="T63" fmla="*/ 988882 h 219"/>
                <a:gd name="T64" fmla="*/ 360177 w 129"/>
                <a:gd name="T65" fmla="*/ 903905 h 219"/>
                <a:gd name="T66" fmla="*/ 360177 w 129"/>
                <a:gd name="T67" fmla="*/ 838159 h 219"/>
                <a:gd name="T68" fmla="*/ 272495 w 129"/>
                <a:gd name="T69" fmla="*/ 774799 h 219"/>
                <a:gd name="T70" fmla="*/ 219747 w 129"/>
                <a:gd name="T71" fmla="*/ 660719 h 219"/>
                <a:gd name="T72" fmla="*/ 311497 w 129"/>
                <a:gd name="T73" fmla="*/ 660719 h 219"/>
                <a:gd name="T74" fmla="*/ 152337 w 129"/>
                <a:gd name="T75" fmla="*/ 532465 h 219"/>
                <a:gd name="T76" fmla="*/ 92942 w 129"/>
                <a:gd name="T77" fmla="*/ 241078 h 219"/>
                <a:gd name="T78" fmla="*/ 92942 w 129"/>
                <a:gd name="T79" fmla="*/ 150395 h 219"/>
                <a:gd name="T80" fmla="*/ 0 w 129"/>
                <a:gd name="T81" fmla="*/ 0 h 219"/>
                <a:gd name="T82" fmla="*/ 64431 w 129"/>
                <a:gd name="T83" fmla="*/ 26986 h 219"/>
                <a:gd name="T84" fmla="*/ 92942 w 129"/>
                <a:gd name="T85" fmla="*/ 214095 h 219"/>
                <a:gd name="T86" fmla="*/ 311497 w 129"/>
                <a:gd name="T87" fmla="*/ 482252 h 219"/>
                <a:gd name="T88" fmla="*/ 604581 w 129"/>
                <a:gd name="T89" fmla="*/ 924278 h 219"/>
                <a:gd name="T90" fmla="*/ 916884 w 129"/>
                <a:gd name="T91" fmla="*/ 1409335 h 219"/>
                <a:gd name="T92" fmla="*/ 1189469 w 129"/>
                <a:gd name="T93" fmla="*/ 1829092 h 219"/>
                <a:gd name="T94" fmla="*/ 1369218 w 129"/>
                <a:gd name="T95" fmla="*/ 2157042 h 219"/>
                <a:gd name="T96" fmla="*/ 1741302 w 129"/>
                <a:gd name="T97" fmla="*/ 2789734 h 219"/>
                <a:gd name="T98" fmla="*/ 1921053 w 129"/>
                <a:gd name="T99" fmla="*/ 3144776 h 219"/>
                <a:gd name="T100" fmla="*/ 2140637 w 129"/>
                <a:gd name="T101" fmla="*/ 3564533 h 219"/>
                <a:gd name="T102" fmla="*/ 3045654 w 129"/>
                <a:gd name="T103" fmla="*/ 4950438 h 219"/>
                <a:gd name="T104" fmla="*/ 3293021 w 129"/>
                <a:gd name="T105" fmla="*/ 5370235 h 219"/>
                <a:gd name="T106" fmla="*/ 3848544 w 129"/>
                <a:gd name="T107" fmla="*/ 6499965 h 21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40" name="Freeform 119">
              <a:extLst>
                <a:ext uri="{FF2B5EF4-FFF2-40B4-BE49-F238E27FC236}">
                  <a16:creationId xmlns:a16="http://schemas.microsoft.com/office/drawing/2014/main" id="{52485F00-1919-079E-2C73-0563B21E9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0" y="2278"/>
              <a:ext cx="311" cy="517"/>
            </a:xfrm>
            <a:custGeom>
              <a:avLst/>
              <a:gdLst>
                <a:gd name="T0" fmla="*/ 3684127 w 131"/>
                <a:gd name="T1" fmla="*/ 5839262 h 219"/>
                <a:gd name="T2" fmla="*/ 3566892 w 131"/>
                <a:gd name="T3" fmla="*/ 5661532 h 219"/>
                <a:gd name="T4" fmla="*/ 3270196 w 131"/>
                <a:gd name="T5" fmla="*/ 5270010 h 219"/>
                <a:gd name="T6" fmla="*/ 3202569 w 131"/>
                <a:gd name="T7" fmla="*/ 5151046 h 219"/>
                <a:gd name="T8" fmla="*/ 2946381 w 131"/>
                <a:gd name="T9" fmla="*/ 4709303 h 219"/>
                <a:gd name="T10" fmla="*/ 2848582 w 131"/>
                <a:gd name="T11" fmla="*/ 4579017 h 219"/>
                <a:gd name="T12" fmla="*/ 2685017 w 131"/>
                <a:gd name="T13" fmla="*/ 4376787 h 219"/>
                <a:gd name="T14" fmla="*/ 2565921 w 131"/>
                <a:gd name="T15" fmla="*/ 4160644 h 219"/>
                <a:gd name="T16" fmla="*/ 2496238 w 131"/>
                <a:gd name="T17" fmla="*/ 4010171 h 219"/>
                <a:gd name="T18" fmla="*/ 2405666 w 131"/>
                <a:gd name="T19" fmla="*/ 3919469 h 219"/>
                <a:gd name="T20" fmla="*/ 2239907 w 131"/>
                <a:gd name="T21" fmla="*/ 3720478 h 219"/>
                <a:gd name="T22" fmla="*/ 2172420 w 131"/>
                <a:gd name="T23" fmla="*/ 3591306 h 219"/>
                <a:gd name="T24" fmla="*/ 2081782 w 131"/>
                <a:gd name="T25" fmla="*/ 3441046 h 219"/>
                <a:gd name="T26" fmla="*/ 1957702 w 131"/>
                <a:gd name="T27" fmla="*/ 3263332 h 219"/>
                <a:gd name="T28" fmla="*/ 1865874 w 131"/>
                <a:gd name="T29" fmla="*/ 3085886 h 219"/>
                <a:gd name="T30" fmla="*/ 1701391 w 131"/>
                <a:gd name="T31" fmla="*/ 2816736 h 219"/>
                <a:gd name="T32" fmla="*/ 1631705 w 131"/>
                <a:gd name="T33" fmla="*/ 2753370 h 219"/>
                <a:gd name="T34" fmla="*/ 1609679 w 131"/>
                <a:gd name="T35" fmla="*/ 2602481 h 219"/>
                <a:gd name="T36" fmla="*/ 1540760 w 131"/>
                <a:gd name="T37" fmla="*/ 2575656 h 219"/>
                <a:gd name="T38" fmla="*/ 1511432 w 131"/>
                <a:gd name="T39" fmla="*/ 2510174 h 219"/>
                <a:gd name="T40" fmla="*/ 1403439 w 131"/>
                <a:gd name="T41" fmla="*/ 2398212 h 219"/>
                <a:gd name="T42" fmla="*/ 1216877 w 131"/>
                <a:gd name="T43" fmla="*/ 2070014 h 219"/>
                <a:gd name="T44" fmla="*/ 1121328 w 131"/>
                <a:gd name="T45" fmla="*/ 1978668 h 219"/>
                <a:gd name="T46" fmla="*/ 1051470 w 131"/>
                <a:gd name="T47" fmla="*/ 1829092 h 219"/>
                <a:gd name="T48" fmla="*/ 893940 w 131"/>
                <a:gd name="T49" fmla="*/ 1559780 h 219"/>
                <a:gd name="T50" fmla="*/ 893940 w 131"/>
                <a:gd name="T51" fmla="*/ 1473023 h 219"/>
                <a:gd name="T52" fmla="*/ 795315 w 131"/>
                <a:gd name="T53" fmla="*/ 1409335 h 219"/>
                <a:gd name="T54" fmla="*/ 699164 w 131"/>
                <a:gd name="T55" fmla="*/ 1343539 h 219"/>
                <a:gd name="T56" fmla="*/ 636648 w 131"/>
                <a:gd name="T57" fmla="*/ 1193163 h 219"/>
                <a:gd name="T58" fmla="*/ 580224 w 131"/>
                <a:gd name="T59" fmla="*/ 1193163 h 219"/>
                <a:gd name="T60" fmla="*/ 580224 w 131"/>
                <a:gd name="T61" fmla="*/ 1138467 h 219"/>
                <a:gd name="T62" fmla="*/ 541916 w 131"/>
                <a:gd name="T63" fmla="*/ 988882 h 219"/>
                <a:gd name="T64" fmla="*/ 442902 w 131"/>
                <a:gd name="T65" fmla="*/ 924278 h 219"/>
                <a:gd name="T66" fmla="*/ 421631 w 131"/>
                <a:gd name="T67" fmla="*/ 838159 h 219"/>
                <a:gd name="T68" fmla="*/ 376547 w 131"/>
                <a:gd name="T69" fmla="*/ 774799 h 219"/>
                <a:gd name="T70" fmla="*/ 285602 w 131"/>
                <a:gd name="T71" fmla="*/ 660719 h 219"/>
                <a:gd name="T72" fmla="*/ 376547 w 131"/>
                <a:gd name="T73" fmla="*/ 682832 h 219"/>
                <a:gd name="T74" fmla="*/ 228267 w 131"/>
                <a:gd name="T75" fmla="*/ 532465 h 219"/>
                <a:gd name="T76" fmla="*/ 158610 w 131"/>
                <a:gd name="T77" fmla="*/ 241078 h 219"/>
                <a:gd name="T78" fmla="*/ 120302 w 131"/>
                <a:gd name="T79" fmla="*/ 177440 h 219"/>
                <a:gd name="T80" fmla="*/ 0 w 131"/>
                <a:gd name="T81" fmla="*/ 0 h 219"/>
                <a:gd name="T82" fmla="*/ 96151 w 131"/>
                <a:gd name="T83" fmla="*/ 63707 h 219"/>
                <a:gd name="T84" fmla="*/ 158610 w 131"/>
                <a:gd name="T85" fmla="*/ 214095 h 219"/>
                <a:gd name="T86" fmla="*/ 421631 w 131"/>
                <a:gd name="T87" fmla="*/ 482252 h 219"/>
                <a:gd name="T88" fmla="*/ 699164 w 131"/>
                <a:gd name="T89" fmla="*/ 924278 h 219"/>
                <a:gd name="T90" fmla="*/ 1051470 w 131"/>
                <a:gd name="T91" fmla="*/ 1434241 h 219"/>
                <a:gd name="T92" fmla="*/ 1307821 w 131"/>
                <a:gd name="T93" fmla="*/ 1829092 h 219"/>
                <a:gd name="T94" fmla="*/ 1540760 w 131"/>
                <a:gd name="T95" fmla="*/ 2133876 h 219"/>
                <a:gd name="T96" fmla="*/ 1888114 w 131"/>
                <a:gd name="T97" fmla="*/ 2789734 h 219"/>
                <a:gd name="T98" fmla="*/ 2081782 w 131"/>
                <a:gd name="T99" fmla="*/ 3144776 h 219"/>
                <a:gd name="T100" fmla="*/ 2338162 w 131"/>
                <a:gd name="T101" fmla="*/ 3591306 h 219"/>
                <a:gd name="T102" fmla="*/ 3310483 w 131"/>
                <a:gd name="T103" fmla="*/ 4973856 h 219"/>
                <a:gd name="T104" fmla="*/ 3526457 w 131"/>
                <a:gd name="T105" fmla="*/ 5333341 h 219"/>
                <a:gd name="T106" fmla="*/ 4105798 w 131"/>
                <a:gd name="T107" fmla="*/ 6499965 h 21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41" name="Freeform 120">
              <a:extLst>
                <a:ext uri="{FF2B5EF4-FFF2-40B4-BE49-F238E27FC236}">
                  <a16:creationId xmlns:a16="http://schemas.microsoft.com/office/drawing/2014/main" id="{620F972C-6B82-0BC9-C93A-F2AC73668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" y="2437"/>
              <a:ext cx="300" cy="552"/>
            </a:xfrm>
            <a:custGeom>
              <a:avLst/>
              <a:gdLst>
                <a:gd name="T0" fmla="*/ 421809 w 127"/>
                <a:gd name="T1" fmla="*/ 6411710 h 233"/>
                <a:gd name="T2" fmla="*/ 508028 w 127"/>
                <a:gd name="T3" fmla="*/ 6215954 h 233"/>
                <a:gd name="T4" fmla="*/ 691167 w 127"/>
                <a:gd name="T5" fmla="*/ 5781238 h 233"/>
                <a:gd name="T6" fmla="*/ 817087 w 127"/>
                <a:gd name="T7" fmla="*/ 5592731 h 233"/>
                <a:gd name="T8" fmla="*/ 1060543 w 127"/>
                <a:gd name="T9" fmla="*/ 5158298 h 233"/>
                <a:gd name="T10" fmla="*/ 1151580 w 127"/>
                <a:gd name="T11" fmla="*/ 5000476 h 233"/>
                <a:gd name="T12" fmla="*/ 1238946 w 127"/>
                <a:gd name="T13" fmla="*/ 4751360 h 233"/>
                <a:gd name="T14" fmla="*/ 1390120 w 127"/>
                <a:gd name="T15" fmla="*/ 4540202 h 233"/>
                <a:gd name="T16" fmla="*/ 1445575 w 127"/>
                <a:gd name="T17" fmla="*/ 4406199 h 233"/>
                <a:gd name="T18" fmla="*/ 1481164 w 127"/>
                <a:gd name="T19" fmla="*/ 4287908 h 233"/>
                <a:gd name="T20" fmla="*/ 1632678 w 127"/>
                <a:gd name="T21" fmla="*/ 3999010 h 233"/>
                <a:gd name="T22" fmla="*/ 1688065 w 127"/>
                <a:gd name="T23" fmla="*/ 3881223 h 233"/>
                <a:gd name="T24" fmla="*/ 1751995 w 127"/>
                <a:gd name="T25" fmla="*/ 3693683 h 233"/>
                <a:gd name="T26" fmla="*/ 1866128 w 127"/>
                <a:gd name="T27" fmla="*/ 3497941 h 233"/>
                <a:gd name="T28" fmla="*/ 1996968 w 127"/>
                <a:gd name="T29" fmla="*/ 3286497 h 233"/>
                <a:gd name="T30" fmla="*/ 2148482 w 127"/>
                <a:gd name="T31" fmla="*/ 3063216 h 233"/>
                <a:gd name="T32" fmla="*/ 2195778 w 127"/>
                <a:gd name="T33" fmla="*/ 2900675 h 233"/>
                <a:gd name="T34" fmla="*/ 2235508 w 127"/>
                <a:gd name="T35" fmla="*/ 2852058 h 233"/>
                <a:gd name="T36" fmla="*/ 2299500 w 127"/>
                <a:gd name="T37" fmla="*/ 2718055 h 233"/>
                <a:gd name="T38" fmla="*/ 2299500 w 127"/>
                <a:gd name="T39" fmla="*/ 2651393 h 233"/>
                <a:gd name="T40" fmla="*/ 2353698 w 127"/>
                <a:gd name="T41" fmla="*/ 2562282 h 233"/>
                <a:gd name="T42" fmla="*/ 2569131 w 127"/>
                <a:gd name="T43" fmla="*/ 2217123 h 233"/>
                <a:gd name="T44" fmla="*/ 2656129 w 127"/>
                <a:gd name="T45" fmla="*/ 2033303 h 233"/>
                <a:gd name="T46" fmla="*/ 2720268 w 127"/>
                <a:gd name="T47" fmla="*/ 1936873 h 233"/>
                <a:gd name="T48" fmla="*/ 2863127 w 127"/>
                <a:gd name="T49" fmla="*/ 1619400 h 233"/>
                <a:gd name="T50" fmla="*/ 2954169 w 127"/>
                <a:gd name="T51" fmla="*/ 1559109 h 233"/>
                <a:gd name="T52" fmla="*/ 2990669 w 127"/>
                <a:gd name="T53" fmla="*/ 1436726 h 233"/>
                <a:gd name="T54" fmla="*/ 2990669 w 127"/>
                <a:gd name="T55" fmla="*/ 1346695 h 233"/>
                <a:gd name="T56" fmla="*/ 3057506 w 127"/>
                <a:gd name="T57" fmla="*/ 1186696 h 233"/>
                <a:gd name="T58" fmla="*/ 3057506 w 127"/>
                <a:gd name="T59" fmla="*/ 1158939 h 233"/>
                <a:gd name="T60" fmla="*/ 3105092 w 127"/>
                <a:gd name="T61" fmla="*/ 1097459 h 233"/>
                <a:gd name="T62" fmla="*/ 3236088 w 127"/>
                <a:gd name="T63" fmla="*/ 963413 h 233"/>
                <a:gd name="T64" fmla="*/ 3236088 w 127"/>
                <a:gd name="T65" fmla="*/ 870428 h 233"/>
                <a:gd name="T66" fmla="*/ 3283748 w 127"/>
                <a:gd name="T67" fmla="*/ 817557 h 233"/>
                <a:gd name="T68" fmla="*/ 3320738 w 127"/>
                <a:gd name="T69" fmla="*/ 712502 h 233"/>
                <a:gd name="T70" fmla="*/ 3387591 w 127"/>
                <a:gd name="T71" fmla="*/ 594440 h 233"/>
                <a:gd name="T72" fmla="*/ 3414744 w 127"/>
                <a:gd name="T73" fmla="*/ 683551 h 233"/>
                <a:gd name="T74" fmla="*/ 3478675 w 127"/>
                <a:gd name="T75" fmla="*/ 472398 h 233"/>
                <a:gd name="T76" fmla="*/ 3656738 w 127"/>
                <a:gd name="T77" fmla="*/ 250914 h 233"/>
                <a:gd name="T78" fmla="*/ 3744165 w 127"/>
                <a:gd name="T79" fmla="*/ 155084 h 233"/>
                <a:gd name="T80" fmla="*/ 3836206 w 127"/>
                <a:gd name="T81" fmla="*/ 0 h 233"/>
                <a:gd name="T82" fmla="*/ 3836206 w 127"/>
                <a:gd name="T83" fmla="*/ 94247 h 233"/>
                <a:gd name="T84" fmla="*/ 3678125 w 127"/>
                <a:gd name="T85" fmla="*/ 250914 h 233"/>
                <a:gd name="T86" fmla="*/ 3592807 w 127"/>
                <a:gd name="T87" fmla="*/ 568442 h 233"/>
                <a:gd name="T88" fmla="*/ 3348548 w 127"/>
                <a:gd name="T89" fmla="*/ 1119157 h 233"/>
                <a:gd name="T90" fmla="*/ 3057506 w 127"/>
                <a:gd name="T91" fmla="*/ 1687988 h 233"/>
                <a:gd name="T92" fmla="*/ 2834802 w 127"/>
                <a:gd name="T93" fmla="*/ 2122926 h 233"/>
                <a:gd name="T94" fmla="*/ 2656129 w 127"/>
                <a:gd name="T95" fmla="*/ 2468776 h 233"/>
                <a:gd name="T96" fmla="*/ 2259709 w 127"/>
                <a:gd name="T97" fmla="*/ 3152832 h 233"/>
                <a:gd name="T98" fmla="*/ 2056257 w 127"/>
                <a:gd name="T99" fmla="*/ 3497941 h 233"/>
                <a:gd name="T100" fmla="*/ 1775157 w 127"/>
                <a:gd name="T101" fmla="*/ 3999010 h 233"/>
                <a:gd name="T102" fmla="*/ 996399 w 127"/>
                <a:gd name="T103" fmla="*/ 5592731 h 233"/>
                <a:gd name="T104" fmla="*/ 778545 w 127"/>
                <a:gd name="T105" fmla="*/ 6004547 h 233"/>
                <a:gd name="T106" fmla="*/ 27151 w 127"/>
                <a:gd name="T107" fmla="*/ 7191601 h 2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42" name="Freeform 121">
              <a:extLst>
                <a:ext uri="{FF2B5EF4-FFF2-40B4-BE49-F238E27FC236}">
                  <a16:creationId xmlns:a16="http://schemas.microsoft.com/office/drawing/2014/main" id="{A1F685C5-A2A1-4BC8-6C77-C473A5586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" y="3089"/>
              <a:ext cx="300" cy="552"/>
            </a:xfrm>
            <a:custGeom>
              <a:avLst/>
              <a:gdLst>
                <a:gd name="T0" fmla="*/ 421809 w 127"/>
                <a:gd name="T1" fmla="*/ 6411710 h 233"/>
                <a:gd name="T2" fmla="*/ 551646 w 127"/>
                <a:gd name="T3" fmla="*/ 6215954 h 233"/>
                <a:gd name="T4" fmla="*/ 751483 w 127"/>
                <a:gd name="T5" fmla="*/ 5752731 h 233"/>
                <a:gd name="T6" fmla="*/ 778545 w 127"/>
                <a:gd name="T7" fmla="*/ 5592731 h 233"/>
                <a:gd name="T8" fmla="*/ 1087599 w 127"/>
                <a:gd name="T9" fmla="*/ 5158298 h 233"/>
                <a:gd name="T10" fmla="*/ 1175055 w 127"/>
                <a:gd name="T11" fmla="*/ 5000476 h 233"/>
                <a:gd name="T12" fmla="*/ 1303101 w 127"/>
                <a:gd name="T13" fmla="*/ 4723566 h 233"/>
                <a:gd name="T14" fmla="*/ 1390120 w 127"/>
                <a:gd name="T15" fmla="*/ 4540202 h 233"/>
                <a:gd name="T16" fmla="*/ 1509506 w 127"/>
                <a:gd name="T17" fmla="*/ 4382278 h 233"/>
                <a:gd name="T18" fmla="*/ 1531701 w 127"/>
                <a:gd name="T19" fmla="*/ 4287908 h 233"/>
                <a:gd name="T20" fmla="*/ 1632678 w 127"/>
                <a:gd name="T21" fmla="*/ 3999010 h 233"/>
                <a:gd name="T22" fmla="*/ 1726672 w 127"/>
                <a:gd name="T23" fmla="*/ 3836518 h 233"/>
                <a:gd name="T24" fmla="*/ 1775157 w 127"/>
                <a:gd name="T25" fmla="*/ 3721224 h 233"/>
                <a:gd name="T26" fmla="*/ 1903186 w 127"/>
                <a:gd name="T27" fmla="*/ 3535771 h 233"/>
                <a:gd name="T28" fmla="*/ 1996968 w 127"/>
                <a:gd name="T29" fmla="*/ 3286497 h 233"/>
                <a:gd name="T30" fmla="*/ 2175635 w 127"/>
                <a:gd name="T31" fmla="*/ 3035585 h 233"/>
                <a:gd name="T32" fmla="*/ 2195778 w 127"/>
                <a:gd name="T33" fmla="*/ 2900675 h 233"/>
                <a:gd name="T34" fmla="*/ 2259709 w 127"/>
                <a:gd name="T35" fmla="*/ 2852058 h 233"/>
                <a:gd name="T36" fmla="*/ 2326547 w 127"/>
                <a:gd name="T37" fmla="*/ 2689223 h 233"/>
                <a:gd name="T38" fmla="*/ 2353698 w 127"/>
                <a:gd name="T39" fmla="*/ 2689223 h 233"/>
                <a:gd name="T40" fmla="*/ 2413951 w 127"/>
                <a:gd name="T41" fmla="*/ 2562282 h 233"/>
                <a:gd name="T42" fmla="*/ 2634090 w 127"/>
                <a:gd name="T43" fmla="*/ 2189050 h 233"/>
                <a:gd name="T44" fmla="*/ 2656129 w 127"/>
                <a:gd name="T45" fmla="*/ 2033303 h 233"/>
                <a:gd name="T46" fmla="*/ 2748607 w 127"/>
                <a:gd name="T47" fmla="*/ 1916426 h 233"/>
                <a:gd name="T48" fmla="*/ 2899585 w 127"/>
                <a:gd name="T49" fmla="*/ 1619400 h 233"/>
                <a:gd name="T50" fmla="*/ 2990669 w 127"/>
                <a:gd name="T51" fmla="*/ 1559109 h 233"/>
                <a:gd name="T52" fmla="*/ 3014117 w 127"/>
                <a:gd name="T53" fmla="*/ 1436726 h 233"/>
                <a:gd name="T54" fmla="*/ 3014117 w 127"/>
                <a:gd name="T55" fmla="*/ 1318946 h 233"/>
                <a:gd name="T56" fmla="*/ 3078191 w 127"/>
                <a:gd name="T57" fmla="*/ 1186696 h 233"/>
                <a:gd name="T58" fmla="*/ 3078191 w 127"/>
                <a:gd name="T59" fmla="*/ 1158939 h 233"/>
                <a:gd name="T60" fmla="*/ 3169228 w 127"/>
                <a:gd name="T61" fmla="*/ 1069828 h 233"/>
                <a:gd name="T62" fmla="*/ 3236088 w 127"/>
                <a:gd name="T63" fmla="*/ 1001096 h 233"/>
                <a:gd name="T64" fmla="*/ 3256594 w 127"/>
                <a:gd name="T65" fmla="*/ 870428 h 233"/>
                <a:gd name="T66" fmla="*/ 3283748 w 127"/>
                <a:gd name="T67" fmla="*/ 780789 h 233"/>
                <a:gd name="T68" fmla="*/ 3320738 w 127"/>
                <a:gd name="T69" fmla="*/ 712502 h 233"/>
                <a:gd name="T70" fmla="*/ 3387591 w 127"/>
                <a:gd name="T71" fmla="*/ 594440 h 233"/>
                <a:gd name="T72" fmla="*/ 3434669 w 127"/>
                <a:gd name="T73" fmla="*/ 683551 h 233"/>
                <a:gd name="T74" fmla="*/ 3498813 w 127"/>
                <a:gd name="T75" fmla="*/ 472398 h 233"/>
                <a:gd name="T76" fmla="*/ 3717052 w 127"/>
                <a:gd name="T77" fmla="*/ 223280 h 233"/>
                <a:gd name="T78" fmla="*/ 3769198 w 127"/>
                <a:gd name="T79" fmla="*/ 155084 h 233"/>
                <a:gd name="T80" fmla="*/ 3836206 w 127"/>
                <a:gd name="T81" fmla="*/ 0 h 233"/>
                <a:gd name="T82" fmla="*/ 3836206 w 127"/>
                <a:gd name="T83" fmla="*/ 94247 h 233"/>
                <a:gd name="T84" fmla="*/ 3744165 w 127"/>
                <a:gd name="T85" fmla="*/ 223280 h 233"/>
                <a:gd name="T86" fmla="*/ 3618191 w 127"/>
                <a:gd name="T87" fmla="*/ 568442 h 233"/>
                <a:gd name="T88" fmla="*/ 3348548 w 127"/>
                <a:gd name="T89" fmla="*/ 1097459 h 233"/>
                <a:gd name="T90" fmla="*/ 3057506 w 127"/>
                <a:gd name="T91" fmla="*/ 1687988 h 233"/>
                <a:gd name="T92" fmla="*/ 2812498 w 127"/>
                <a:gd name="T93" fmla="*/ 2122926 h 233"/>
                <a:gd name="T94" fmla="*/ 2656129 w 127"/>
                <a:gd name="T95" fmla="*/ 2468776 h 233"/>
                <a:gd name="T96" fmla="*/ 2259709 w 127"/>
                <a:gd name="T97" fmla="*/ 3152832 h 233"/>
                <a:gd name="T98" fmla="*/ 2081629 w 127"/>
                <a:gd name="T99" fmla="*/ 3535771 h 233"/>
                <a:gd name="T100" fmla="*/ 1775157 w 127"/>
                <a:gd name="T101" fmla="*/ 3999010 h 233"/>
                <a:gd name="T102" fmla="*/ 996399 w 127"/>
                <a:gd name="T103" fmla="*/ 5592731 h 233"/>
                <a:gd name="T104" fmla="*/ 778545 w 127"/>
                <a:gd name="T105" fmla="*/ 6004547 h 233"/>
                <a:gd name="T106" fmla="*/ 27151 w 127"/>
                <a:gd name="T107" fmla="*/ 7164060 h 2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43" name="Freeform 122">
              <a:extLst>
                <a:ext uri="{FF2B5EF4-FFF2-40B4-BE49-F238E27FC236}">
                  <a16:creationId xmlns:a16="http://schemas.microsoft.com/office/drawing/2014/main" id="{C5F5C594-7889-1FC2-C074-732C27285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5" y="751"/>
              <a:ext cx="68" cy="2939"/>
            </a:xfrm>
            <a:custGeom>
              <a:avLst/>
              <a:gdLst>
                <a:gd name="T0" fmla="*/ 105203 w 29"/>
                <a:gd name="T1" fmla="*/ 0 h 1244"/>
                <a:gd name="T2" fmla="*/ 246683 w 29"/>
                <a:gd name="T3" fmla="*/ 18619659 h 1244"/>
                <a:gd name="T4" fmla="*/ 0 w 29"/>
                <a:gd name="T5" fmla="*/ 37617000 h 1244"/>
                <a:gd name="T6" fmla="*/ 718336 w 29"/>
                <a:gd name="T7" fmla="*/ 37617000 h 1244"/>
                <a:gd name="T8" fmla="*/ 471538 w 29"/>
                <a:gd name="T9" fmla="*/ 27250368 h 1244"/>
                <a:gd name="T10" fmla="*/ 799804 w 29"/>
                <a:gd name="T11" fmla="*/ 8564447 h 1244"/>
                <a:gd name="T12" fmla="*/ 552978 w 29"/>
                <a:gd name="T13" fmla="*/ 0 h 1244"/>
                <a:gd name="T14" fmla="*/ 105203 w 29"/>
                <a:gd name="T15" fmla="*/ 0 h 1244"/>
                <a:gd name="T16" fmla="*/ 105203 w 29"/>
                <a:gd name="T17" fmla="*/ 0 h 1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44" name="Freeform 123">
              <a:extLst>
                <a:ext uri="{FF2B5EF4-FFF2-40B4-BE49-F238E27FC236}">
                  <a16:creationId xmlns:a16="http://schemas.microsoft.com/office/drawing/2014/main" id="{6D750A14-F2B6-AD9C-2B97-860081CD4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1" y="1281"/>
              <a:ext cx="194" cy="384"/>
            </a:xfrm>
            <a:custGeom>
              <a:avLst/>
              <a:gdLst>
                <a:gd name="T0" fmla="*/ 921836 w 82"/>
                <a:gd name="T1" fmla="*/ 147013 h 163"/>
                <a:gd name="T2" fmla="*/ 2120091 w 82"/>
                <a:gd name="T3" fmla="*/ 4765456 h 163"/>
                <a:gd name="T4" fmla="*/ 455562 w 82"/>
                <a:gd name="T5" fmla="*/ 2954286 h 163"/>
                <a:gd name="T6" fmla="*/ 921836 w 82"/>
                <a:gd name="T7" fmla="*/ 147013 h 16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45" name="Freeform 124">
              <a:extLst>
                <a:ext uri="{FF2B5EF4-FFF2-40B4-BE49-F238E27FC236}">
                  <a16:creationId xmlns:a16="http://schemas.microsoft.com/office/drawing/2014/main" id="{1E3433D4-8E03-FFC7-E9A4-A0B0B3818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883979 w 43"/>
                <a:gd name="T1" fmla="*/ 0 h 135"/>
                <a:gd name="T2" fmla="*/ 1365393 w 43"/>
                <a:gd name="T3" fmla="*/ 3938265 h 135"/>
                <a:gd name="T4" fmla="*/ 417960 w 43"/>
                <a:gd name="T5" fmla="*/ 2798301 h 135"/>
                <a:gd name="T6" fmla="*/ 883979 w 43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46" name="Freeform 125">
              <a:extLst>
                <a:ext uri="{FF2B5EF4-FFF2-40B4-BE49-F238E27FC236}">
                  <a16:creationId xmlns:a16="http://schemas.microsoft.com/office/drawing/2014/main" id="{A5AFAE01-19BC-2277-5ECF-687001B76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9" y="2484"/>
              <a:ext cx="221" cy="426"/>
            </a:xfrm>
            <a:custGeom>
              <a:avLst/>
              <a:gdLst>
                <a:gd name="T0" fmla="*/ 1130560 w 93"/>
                <a:gd name="T1" fmla="*/ 115988 h 180"/>
                <a:gd name="T2" fmla="*/ 2594880 w 93"/>
                <a:gd name="T3" fmla="*/ 5558223 h 180"/>
                <a:gd name="T4" fmla="*/ 584557 w 93"/>
                <a:gd name="T5" fmla="*/ 3368183 h 180"/>
                <a:gd name="T6" fmla="*/ 1130560 w 93"/>
                <a:gd name="T7" fmla="*/ 115988 h 1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47" name="Freeform 126">
              <a:extLst>
                <a:ext uri="{FF2B5EF4-FFF2-40B4-BE49-F238E27FC236}">
                  <a16:creationId xmlns:a16="http://schemas.microsoft.com/office/drawing/2014/main" id="{2EBA4FB3-8EC7-086D-ADF1-4C184B3B0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0" y="2491"/>
              <a:ext cx="111" cy="360"/>
            </a:xfrm>
            <a:custGeom>
              <a:avLst/>
              <a:gdLst>
                <a:gd name="T0" fmla="*/ 928163 w 47"/>
                <a:gd name="T1" fmla="*/ 0 h 152"/>
                <a:gd name="T2" fmla="*/ 1415063 w 47"/>
                <a:gd name="T3" fmla="*/ 4736799 h 152"/>
                <a:gd name="T4" fmla="*/ 420761 w 47"/>
                <a:gd name="T5" fmla="*/ 3327636 h 152"/>
                <a:gd name="T6" fmla="*/ 928163 w 47"/>
                <a:gd name="T7" fmla="*/ 0 h 15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48" name="Freeform 127">
              <a:extLst>
                <a:ext uri="{FF2B5EF4-FFF2-40B4-BE49-F238E27FC236}">
                  <a16:creationId xmlns:a16="http://schemas.microsoft.com/office/drawing/2014/main" id="{7E09CD5D-D89F-51D6-EC73-89A6E2554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0" y="3545"/>
              <a:ext cx="221" cy="427"/>
            </a:xfrm>
            <a:custGeom>
              <a:avLst/>
              <a:gdLst>
                <a:gd name="T0" fmla="*/ 996249 w 94"/>
                <a:gd name="T1" fmla="*/ 149639 h 181"/>
                <a:gd name="T2" fmla="*/ 2254407 w 94"/>
                <a:gd name="T3" fmla="*/ 5377522 h 181"/>
                <a:gd name="T4" fmla="*/ 545995 w 94"/>
                <a:gd name="T5" fmla="*/ 3327014 h 181"/>
                <a:gd name="T6" fmla="*/ 996249 w 94"/>
                <a:gd name="T7" fmla="*/ 149639 h 1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49" name="Freeform 128">
              <a:extLst>
                <a:ext uri="{FF2B5EF4-FFF2-40B4-BE49-F238E27FC236}">
                  <a16:creationId xmlns:a16="http://schemas.microsoft.com/office/drawing/2014/main" id="{15F82C91-E753-149C-8ECE-0ECF4F3DC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" y="3556"/>
              <a:ext cx="106" cy="354"/>
            </a:xfrm>
            <a:custGeom>
              <a:avLst/>
              <a:gdLst>
                <a:gd name="T0" fmla="*/ 815222 w 45"/>
                <a:gd name="T1" fmla="*/ 0 h 150"/>
                <a:gd name="T2" fmla="*/ 1314685 w 45"/>
                <a:gd name="T3" fmla="*/ 4476526 h 150"/>
                <a:gd name="T4" fmla="*/ 383854 w 45"/>
                <a:gd name="T5" fmla="*/ 3199575 h 150"/>
                <a:gd name="T6" fmla="*/ 815222 w 45"/>
                <a:gd name="T7" fmla="*/ 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50" name="Freeform 129">
              <a:extLst>
                <a:ext uri="{FF2B5EF4-FFF2-40B4-BE49-F238E27FC236}">
                  <a16:creationId xmlns:a16="http://schemas.microsoft.com/office/drawing/2014/main" id="{769A49C8-113F-27B0-C719-ADD8089BA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9" y="2322"/>
              <a:ext cx="217" cy="433"/>
            </a:xfrm>
            <a:custGeom>
              <a:avLst/>
              <a:gdLst>
                <a:gd name="T0" fmla="*/ 1683076 w 92"/>
                <a:gd name="T1" fmla="*/ 153216 h 183"/>
                <a:gd name="T2" fmla="*/ 389185 w 92"/>
                <a:gd name="T3" fmla="*/ 5637251 h 183"/>
                <a:gd name="T4" fmla="*/ 2137165 w 92"/>
                <a:gd name="T5" fmla="*/ 3421644 h 183"/>
                <a:gd name="T6" fmla="*/ 1683076 w 92"/>
                <a:gd name="T7" fmla="*/ 153216 h 18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51" name="Freeform 130">
              <a:extLst>
                <a:ext uri="{FF2B5EF4-FFF2-40B4-BE49-F238E27FC236}">
                  <a16:creationId xmlns:a16="http://schemas.microsoft.com/office/drawing/2014/main" id="{D045BE29-AF51-5222-3889-5460BDA98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6" y="2333"/>
              <a:ext cx="111" cy="356"/>
            </a:xfrm>
            <a:custGeom>
              <a:avLst/>
              <a:gdLst>
                <a:gd name="T0" fmla="*/ 507398 w 47"/>
                <a:gd name="T1" fmla="*/ 0 h 150"/>
                <a:gd name="T2" fmla="*/ 0 w 47"/>
                <a:gd name="T3" fmla="*/ 4790716 h 150"/>
                <a:gd name="T4" fmla="*/ 993712 w 47"/>
                <a:gd name="T5" fmla="*/ 3390131 h 150"/>
                <a:gd name="T6" fmla="*/ 507398 w 47"/>
                <a:gd name="T7" fmla="*/ 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52" name="Freeform 131">
              <a:extLst>
                <a:ext uri="{FF2B5EF4-FFF2-40B4-BE49-F238E27FC236}">
                  <a16:creationId xmlns:a16="http://schemas.microsoft.com/office/drawing/2014/main" id="{71E5C0F1-BA29-0C16-CD95-A67FBA0E1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3" y="2955"/>
              <a:ext cx="305" cy="480"/>
            </a:xfrm>
            <a:custGeom>
              <a:avLst/>
              <a:gdLst>
                <a:gd name="T0" fmla="*/ 179617 w 129"/>
                <a:gd name="T1" fmla="*/ 5871064 h 204"/>
                <a:gd name="T2" fmla="*/ 3661761 w 129"/>
                <a:gd name="T3" fmla="*/ 0 h 204"/>
                <a:gd name="T4" fmla="*/ 179617 w 129"/>
                <a:gd name="T5" fmla="*/ 5871064 h 2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53" name="Freeform 132">
              <a:extLst>
                <a:ext uri="{FF2B5EF4-FFF2-40B4-BE49-F238E27FC236}">
                  <a16:creationId xmlns:a16="http://schemas.microsoft.com/office/drawing/2014/main" id="{4063D2C4-C663-957E-6639-23FB419B1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3756855 w 129"/>
                <a:gd name="T1" fmla="*/ 6070425 h 202"/>
                <a:gd name="T2" fmla="*/ 311497 w 129"/>
                <a:gd name="T3" fmla="*/ 0 h 202"/>
                <a:gd name="T4" fmla="*/ 3756855 w 129"/>
                <a:gd name="T5" fmla="*/ 6070425 h 20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54" name="Freeform 133">
              <a:extLst>
                <a:ext uri="{FF2B5EF4-FFF2-40B4-BE49-F238E27FC236}">
                  <a16:creationId xmlns:a16="http://schemas.microsoft.com/office/drawing/2014/main" id="{BDC5AEE9-8D5D-C2AA-75C4-B4DFBF037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" y="3591"/>
              <a:ext cx="305" cy="478"/>
            </a:xfrm>
            <a:custGeom>
              <a:avLst/>
              <a:gdLst>
                <a:gd name="T0" fmla="*/ 179617 w 129"/>
                <a:gd name="T1" fmla="*/ 5899029 h 203"/>
                <a:gd name="T2" fmla="*/ 3661761 w 129"/>
                <a:gd name="T3" fmla="*/ 0 h 203"/>
                <a:gd name="T4" fmla="*/ 179617 w 129"/>
                <a:gd name="T5" fmla="*/ 5899029 h 20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55" name="Freeform 134">
              <a:extLst>
                <a:ext uri="{FF2B5EF4-FFF2-40B4-BE49-F238E27FC236}">
                  <a16:creationId xmlns:a16="http://schemas.microsoft.com/office/drawing/2014/main" id="{3B9C1B9D-A5BC-7EF7-2ED5-E28954F83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" y="3122"/>
              <a:ext cx="305" cy="475"/>
            </a:xfrm>
            <a:custGeom>
              <a:avLst/>
              <a:gdLst>
                <a:gd name="T0" fmla="*/ 3781983 w 129"/>
                <a:gd name="T1" fmla="*/ 6100822 h 201"/>
                <a:gd name="T2" fmla="*/ 272495 w 129"/>
                <a:gd name="T3" fmla="*/ 0 h 201"/>
                <a:gd name="T4" fmla="*/ 3781983 w 129"/>
                <a:gd name="T5" fmla="*/ 6100822 h 2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56" name="Freeform 135">
              <a:extLst>
                <a:ext uri="{FF2B5EF4-FFF2-40B4-BE49-F238E27FC236}">
                  <a16:creationId xmlns:a16="http://schemas.microsoft.com/office/drawing/2014/main" id="{BC84979A-E13C-12DE-54B1-CDF7941A0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3781983 w 129"/>
                <a:gd name="T1" fmla="*/ 6175098 h 204"/>
                <a:gd name="T2" fmla="*/ 272495 w 129"/>
                <a:gd name="T3" fmla="*/ 0 h 204"/>
                <a:gd name="T4" fmla="*/ 3781983 w 129"/>
                <a:gd name="T5" fmla="*/ 6175098 h 2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57" name="Freeform 136">
              <a:extLst>
                <a:ext uri="{FF2B5EF4-FFF2-40B4-BE49-F238E27FC236}">
                  <a16:creationId xmlns:a16="http://schemas.microsoft.com/office/drawing/2014/main" id="{FB23B3B2-5C36-3EE4-9F21-1EB1A5DC5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3" y="2386"/>
              <a:ext cx="305" cy="482"/>
            </a:xfrm>
            <a:custGeom>
              <a:avLst/>
              <a:gdLst>
                <a:gd name="T0" fmla="*/ 179617 w 129"/>
                <a:gd name="T1" fmla="*/ 6175098 h 204"/>
                <a:gd name="T2" fmla="*/ 3661761 w 129"/>
                <a:gd name="T3" fmla="*/ 0 h 204"/>
                <a:gd name="T4" fmla="*/ 179617 w 129"/>
                <a:gd name="T5" fmla="*/ 6175098 h 2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58" name="Freeform 137">
              <a:extLst>
                <a:ext uri="{FF2B5EF4-FFF2-40B4-BE49-F238E27FC236}">
                  <a16:creationId xmlns:a16="http://schemas.microsoft.com/office/drawing/2014/main" id="{236CF8C6-EB1C-FC8A-79BD-E1EDA04B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0" y="1945"/>
              <a:ext cx="305" cy="484"/>
            </a:xfrm>
            <a:custGeom>
              <a:avLst/>
              <a:gdLst>
                <a:gd name="T0" fmla="*/ 3717539 w 129"/>
                <a:gd name="T1" fmla="*/ 6151867 h 205"/>
                <a:gd name="T2" fmla="*/ 244936 w 129"/>
                <a:gd name="T3" fmla="*/ 0 h 205"/>
                <a:gd name="T4" fmla="*/ 3717539 w 129"/>
                <a:gd name="T5" fmla="*/ 6151867 h 20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59" name="Freeform 138">
              <a:extLst>
                <a:ext uri="{FF2B5EF4-FFF2-40B4-BE49-F238E27FC236}">
                  <a16:creationId xmlns:a16="http://schemas.microsoft.com/office/drawing/2014/main" id="{5C1A9696-2D58-9F85-CF4D-BD76F60DC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3" y="1746"/>
              <a:ext cx="305" cy="478"/>
            </a:xfrm>
            <a:custGeom>
              <a:avLst/>
              <a:gdLst>
                <a:gd name="T0" fmla="*/ 179617 w 129"/>
                <a:gd name="T1" fmla="*/ 6225309 h 202"/>
                <a:gd name="T2" fmla="*/ 3661761 w 129"/>
                <a:gd name="T3" fmla="*/ 0 h 202"/>
                <a:gd name="T4" fmla="*/ 179617 w 129"/>
                <a:gd name="T5" fmla="*/ 6225309 h 20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60" name="Freeform 139">
              <a:extLst>
                <a:ext uri="{FF2B5EF4-FFF2-40B4-BE49-F238E27FC236}">
                  <a16:creationId xmlns:a16="http://schemas.microsoft.com/office/drawing/2014/main" id="{3CA1804B-6416-3C32-97E2-C195FFFD8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" y="1211"/>
              <a:ext cx="307" cy="475"/>
            </a:xfrm>
            <a:custGeom>
              <a:avLst/>
              <a:gdLst>
                <a:gd name="T0" fmla="*/ 214536 w 130"/>
                <a:gd name="T1" fmla="*/ 6100822 h 201"/>
                <a:gd name="T2" fmla="*/ 3604940 w 130"/>
                <a:gd name="T3" fmla="*/ 0 h 201"/>
                <a:gd name="T4" fmla="*/ 214536 w 130"/>
                <a:gd name="T5" fmla="*/ 6100822 h 2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61" name="Freeform 140">
              <a:extLst>
                <a:ext uri="{FF2B5EF4-FFF2-40B4-BE49-F238E27FC236}">
                  <a16:creationId xmlns:a16="http://schemas.microsoft.com/office/drawing/2014/main" id="{65674DF5-5C16-605C-724C-E4501E106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0" y="1381"/>
              <a:ext cx="274" cy="427"/>
            </a:xfrm>
            <a:custGeom>
              <a:avLst/>
              <a:gdLst>
                <a:gd name="T0" fmla="*/ 3385752 w 116"/>
                <a:gd name="T1" fmla="*/ 5377522 h 181"/>
                <a:gd name="T2" fmla="*/ 242440 w 116"/>
                <a:gd name="T3" fmla="*/ 0 h 181"/>
                <a:gd name="T4" fmla="*/ 3385752 w 116"/>
                <a:gd name="T5" fmla="*/ 5377522 h 18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62" name="Freeform 141">
              <a:extLst>
                <a:ext uri="{FF2B5EF4-FFF2-40B4-BE49-F238E27FC236}">
                  <a16:creationId xmlns:a16="http://schemas.microsoft.com/office/drawing/2014/main" id="{927423B7-1346-8B2D-544D-A9D92EAD9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3" y="2577"/>
              <a:ext cx="259" cy="473"/>
            </a:xfrm>
            <a:custGeom>
              <a:avLst/>
              <a:gdLst>
                <a:gd name="T0" fmla="*/ 2811049 w 110"/>
                <a:gd name="T1" fmla="*/ 5072537 h 201"/>
                <a:gd name="T2" fmla="*/ 2702378 w 110"/>
                <a:gd name="T3" fmla="*/ 4879797 h 201"/>
                <a:gd name="T4" fmla="*/ 2586506 w 110"/>
                <a:gd name="T5" fmla="*/ 4499047 h 201"/>
                <a:gd name="T6" fmla="*/ 2551562 w 110"/>
                <a:gd name="T7" fmla="*/ 4410779 h 201"/>
                <a:gd name="T8" fmla="*/ 2293638 w 110"/>
                <a:gd name="T9" fmla="*/ 4029819 h 201"/>
                <a:gd name="T10" fmla="*/ 2203833 w 110"/>
                <a:gd name="T11" fmla="*/ 3921502 h 201"/>
                <a:gd name="T12" fmla="*/ 2121495 w 110"/>
                <a:gd name="T13" fmla="*/ 3686602 h 201"/>
                <a:gd name="T14" fmla="*/ 2057279 w 110"/>
                <a:gd name="T15" fmla="*/ 3540756 h 201"/>
                <a:gd name="T16" fmla="*/ 1975009 w 110"/>
                <a:gd name="T17" fmla="*/ 3458720 h 201"/>
                <a:gd name="T18" fmla="*/ 1975009 w 110"/>
                <a:gd name="T19" fmla="*/ 3344124 h 201"/>
                <a:gd name="T20" fmla="*/ 1863870 w 110"/>
                <a:gd name="T21" fmla="*/ 3113844 h 201"/>
                <a:gd name="T22" fmla="*/ 1801336 w 110"/>
                <a:gd name="T23" fmla="*/ 3005658 h 201"/>
                <a:gd name="T24" fmla="*/ 1739190 w 110"/>
                <a:gd name="T25" fmla="*/ 2855049 h 201"/>
                <a:gd name="T26" fmla="*/ 1692652 w 110"/>
                <a:gd name="T27" fmla="*/ 2744294 h 201"/>
                <a:gd name="T28" fmla="*/ 1601185 w 110"/>
                <a:gd name="T29" fmla="*/ 2562780 h 201"/>
                <a:gd name="T30" fmla="*/ 1419012 w 110"/>
                <a:gd name="T31" fmla="*/ 2363383 h 201"/>
                <a:gd name="T32" fmla="*/ 1419012 w 110"/>
                <a:gd name="T33" fmla="*/ 2301039 h 201"/>
                <a:gd name="T34" fmla="*/ 1329861 w 110"/>
                <a:gd name="T35" fmla="*/ 2193221 h 201"/>
                <a:gd name="T36" fmla="*/ 1310253 w 110"/>
                <a:gd name="T37" fmla="*/ 2109163 h 201"/>
                <a:gd name="T38" fmla="*/ 1310253 w 110"/>
                <a:gd name="T39" fmla="*/ 2073656 h 201"/>
                <a:gd name="T40" fmla="*/ 1246070 w 110"/>
                <a:gd name="T41" fmla="*/ 1985390 h 201"/>
                <a:gd name="T42" fmla="*/ 1073988 w 110"/>
                <a:gd name="T43" fmla="*/ 1703965 h 201"/>
                <a:gd name="T44" fmla="*/ 1047556 w 110"/>
                <a:gd name="T45" fmla="*/ 1582562 h 201"/>
                <a:gd name="T46" fmla="*/ 963687 w 110"/>
                <a:gd name="T47" fmla="*/ 1469773 h 201"/>
                <a:gd name="T48" fmla="*/ 838807 w 110"/>
                <a:gd name="T49" fmla="*/ 1239717 h 201"/>
                <a:gd name="T50" fmla="*/ 791605 w 110"/>
                <a:gd name="T51" fmla="*/ 1213245 h 201"/>
                <a:gd name="T52" fmla="*/ 791605 w 110"/>
                <a:gd name="T53" fmla="*/ 1123667 h 201"/>
                <a:gd name="T54" fmla="*/ 811581 w 110"/>
                <a:gd name="T55" fmla="*/ 977820 h 201"/>
                <a:gd name="T56" fmla="*/ 702898 w 110"/>
                <a:gd name="T57" fmla="*/ 896283 h 201"/>
                <a:gd name="T58" fmla="*/ 702898 w 110"/>
                <a:gd name="T59" fmla="*/ 834007 h 201"/>
                <a:gd name="T60" fmla="*/ 665183 w 110"/>
                <a:gd name="T61" fmla="*/ 834007 h 201"/>
                <a:gd name="T62" fmla="*/ 556478 w 110"/>
                <a:gd name="T63" fmla="*/ 750432 h 201"/>
                <a:gd name="T64" fmla="*/ 580888 w 110"/>
                <a:gd name="T65" fmla="*/ 599828 h 201"/>
                <a:gd name="T66" fmla="*/ 491078 w 110"/>
                <a:gd name="T67" fmla="*/ 599828 h 201"/>
                <a:gd name="T68" fmla="*/ 491078 w 110"/>
                <a:gd name="T69" fmla="*/ 489063 h 201"/>
                <a:gd name="T70" fmla="*/ 466551 w 110"/>
                <a:gd name="T71" fmla="*/ 407220 h 201"/>
                <a:gd name="T72" fmla="*/ 428843 w 110"/>
                <a:gd name="T73" fmla="*/ 489063 h 201"/>
                <a:gd name="T74" fmla="*/ 382673 w 110"/>
                <a:gd name="T75" fmla="*/ 318894 h 201"/>
                <a:gd name="T76" fmla="*/ 108709 w 110"/>
                <a:gd name="T77" fmla="*/ 145846 h 201"/>
                <a:gd name="T78" fmla="*/ 84156 w 110"/>
                <a:gd name="T79" fmla="*/ 108317 h 201"/>
                <a:gd name="T80" fmla="*/ 0 w 110"/>
                <a:gd name="T81" fmla="*/ 0 h 201"/>
                <a:gd name="T82" fmla="*/ 0 w 110"/>
                <a:gd name="T83" fmla="*/ 83570 h 201"/>
                <a:gd name="T84" fmla="*/ 108709 w 110"/>
                <a:gd name="T85" fmla="*/ 145846 h 201"/>
                <a:gd name="T86" fmla="*/ 173829 w 110"/>
                <a:gd name="T87" fmla="*/ 462787 h 201"/>
                <a:gd name="T88" fmla="*/ 382673 w 110"/>
                <a:gd name="T89" fmla="*/ 870035 h 201"/>
                <a:gd name="T90" fmla="*/ 580888 w 110"/>
                <a:gd name="T91" fmla="*/ 1323219 h 201"/>
                <a:gd name="T92" fmla="*/ 811581 w 110"/>
                <a:gd name="T93" fmla="*/ 1703965 h 201"/>
                <a:gd name="T94" fmla="*/ 927609 w 110"/>
                <a:gd name="T95" fmla="*/ 1985390 h 201"/>
                <a:gd name="T96" fmla="*/ 1246070 w 110"/>
                <a:gd name="T97" fmla="*/ 2510122 h 201"/>
                <a:gd name="T98" fmla="*/ 1419012 w 110"/>
                <a:gd name="T99" fmla="*/ 2796969 h 201"/>
                <a:gd name="T100" fmla="*/ 1692652 w 110"/>
                <a:gd name="T101" fmla="*/ 3171065 h 201"/>
                <a:gd name="T102" fmla="*/ 2231064 w 110"/>
                <a:gd name="T103" fmla="*/ 4437067 h 201"/>
                <a:gd name="T104" fmla="*/ 2466518 w 110"/>
                <a:gd name="T105" fmla="*/ 4791443 h 201"/>
                <a:gd name="T106" fmla="*/ 3169411 w 110"/>
                <a:gd name="T107" fmla="*/ 5649910 h 20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63" name="Freeform 142">
              <a:extLst>
                <a:ext uri="{FF2B5EF4-FFF2-40B4-BE49-F238E27FC236}">
                  <a16:creationId xmlns:a16="http://schemas.microsoft.com/office/drawing/2014/main" id="{EF2971CE-DCF6-0FB4-C588-F34300D48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9" y="1962"/>
              <a:ext cx="258" cy="478"/>
            </a:xfrm>
            <a:custGeom>
              <a:avLst/>
              <a:gdLst>
                <a:gd name="T0" fmla="*/ 2963748 w 109"/>
                <a:gd name="T1" fmla="*/ 5455449 h 202"/>
                <a:gd name="T2" fmla="*/ 2898808 w 109"/>
                <a:gd name="T3" fmla="*/ 5302156 h 202"/>
                <a:gd name="T4" fmla="*/ 2717320 w 109"/>
                <a:gd name="T5" fmla="*/ 4871277 h 202"/>
                <a:gd name="T6" fmla="*/ 2693619 w 109"/>
                <a:gd name="T7" fmla="*/ 4777861 h 202"/>
                <a:gd name="T8" fmla="*/ 2446339 w 109"/>
                <a:gd name="T9" fmla="*/ 4403554 h 202"/>
                <a:gd name="T10" fmla="*/ 2323079 w 109"/>
                <a:gd name="T11" fmla="*/ 4261822 h 202"/>
                <a:gd name="T12" fmla="*/ 2257254 w 109"/>
                <a:gd name="T13" fmla="*/ 4040808 h 202"/>
                <a:gd name="T14" fmla="*/ 2168705 w 109"/>
                <a:gd name="T15" fmla="*/ 3815550 h 202"/>
                <a:gd name="T16" fmla="*/ 2103263 w 109"/>
                <a:gd name="T17" fmla="*/ 3766207 h 202"/>
                <a:gd name="T18" fmla="*/ 2103263 w 109"/>
                <a:gd name="T19" fmla="*/ 3633687 h 202"/>
                <a:gd name="T20" fmla="*/ 2014613 w 109"/>
                <a:gd name="T21" fmla="*/ 3384926 h 202"/>
                <a:gd name="T22" fmla="*/ 1881843 w 109"/>
                <a:gd name="T23" fmla="*/ 3270942 h 202"/>
                <a:gd name="T24" fmla="*/ 1854447 w 109"/>
                <a:gd name="T25" fmla="*/ 3138072 h 202"/>
                <a:gd name="T26" fmla="*/ 1765797 w 109"/>
                <a:gd name="T27" fmla="*/ 2993361 h 202"/>
                <a:gd name="T28" fmla="*/ 1700355 w 109"/>
                <a:gd name="T29" fmla="*/ 2801125 h 202"/>
                <a:gd name="T30" fmla="*/ 1489716 w 109"/>
                <a:gd name="T31" fmla="*/ 2593398 h 202"/>
                <a:gd name="T32" fmla="*/ 1489716 w 109"/>
                <a:gd name="T33" fmla="*/ 2461674 h 202"/>
                <a:gd name="T34" fmla="*/ 1424759 w 109"/>
                <a:gd name="T35" fmla="*/ 2438380 h 202"/>
                <a:gd name="T36" fmla="*/ 1357752 w 109"/>
                <a:gd name="T37" fmla="*/ 2344978 h 202"/>
                <a:gd name="T38" fmla="*/ 1357752 w 109"/>
                <a:gd name="T39" fmla="*/ 2305441 h 202"/>
                <a:gd name="T40" fmla="*/ 1329145 w 109"/>
                <a:gd name="T41" fmla="*/ 2163778 h 202"/>
                <a:gd name="T42" fmla="*/ 1175439 w 109"/>
                <a:gd name="T43" fmla="*/ 1877915 h 202"/>
                <a:gd name="T44" fmla="*/ 1148015 w 109"/>
                <a:gd name="T45" fmla="*/ 1756981 h 202"/>
                <a:gd name="T46" fmla="*/ 1021862 w 109"/>
                <a:gd name="T47" fmla="*/ 1628227 h 202"/>
                <a:gd name="T48" fmla="*/ 900387 w 109"/>
                <a:gd name="T49" fmla="*/ 1382281 h 202"/>
                <a:gd name="T50" fmla="*/ 811777 w 109"/>
                <a:gd name="T51" fmla="*/ 1353623 h 202"/>
                <a:gd name="T52" fmla="*/ 811777 w 109"/>
                <a:gd name="T53" fmla="*/ 1237573 h 202"/>
                <a:gd name="T54" fmla="*/ 832490 w 109"/>
                <a:gd name="T55" fmla="*/ 1144173 h 202"/>
                <a:gd name="T56" fmla="*/ 771344 w 109"/>
                <a:gd name="T57" fmla="*/ 1018625 h 202"/>
                <a:gd name="T58" fmla="*/ 771344 w 109"/>
                <a:gd name="T59" fmla="*/ 926127 h 202"/>
                <a:gd name="T60" fmla="*/ 746015 w 109"/>
                <a:gd name="T61" fmla="*/ 897317 h 202"/>
                <a:gd name="T62" fmla="*/ 561538 w 109"/>
                <a:gd name="T63" fmla="*/ 858377 h 202"/>
                <a:gd name="T64" fmla="*/ 561538 w 109"/>
                <a:gd name="T65" fmla="*/ 742490 h 202"/>
                <a:gd name="T66" fmla="*/ 525257 w 109"/>
                <a:gd name="T67" fmla="*/ 705083 h 202"/>
                <a:gd name="T68" fmla="*/ 525257 w 109"/>
                <a:gd name="T69" fmla="*/ 611521 h 202"/>
                <a:gd name="T70" fmla="*/ 496600 w 109"/>
                <a:gd name="T71" fmla="*/ 495634 h 202"/>
                <a:gd name="T72" fmla="*/ 402897 w 109"/>
                <a:gd name="T73" fmla="*/ 611521 h 202"/>
                <a:gd name="T74" fmla="*/ 402897 w 109"/>
                <a:gd name="T75" fmla="*/ 402216 h 202"/>
                <a:gd name="T76" fmla="*/ 116046 w 109"/>
                <a:gd name="T77" fmla="*/ 246856 h 202"/>
                <a:gd name="T78" fmla="*/ 93753 w 109"/>
                <a:gd name="T79" fmla="*/ 221013 h 202"/>
                <a:gd name="T80" fmla="*/ 0 w 109"/>
                <a:gd name="T81" fmla="*/ 0 h 202"/>
                <a:gd name="T82" fmla="*/ 0 w 109"/>
                <a:gd name="T83" fmla="*/ 93399 h 202"/>
                <a:gd name="T84" fmla="*/ 116046 w 109"/>
                <a:gd name="T85" fmla="*/ 246856 h 202"/>
                <a:gd name="T86" fmla="*/ 153482 w 109"/>
                <a:gd name="T87" fmla="*/ 522991 h 202"/>
                <a:gd name="T88" fmla="*/ 402897 w 109"/>
                <a:gd name="T89" fmla="*/ 1018625 h 202"/>
                <a:gd name="T90" fmla="*/ 613896 w 109"/>
                <a:gd name="T91" fmla="*/ 1507304 h 202"/>
                <a:gd name="T92" fmla="*/ 832490 w 109"/>
                <a:gd name="T93" fmla="*/ 1914127 h 202"/>
                <a:gd name="T94" fmla="*/ 953646 w 109"/>
                <a:gd name="T95" fmla="*/ 2163778 h 202"/>
                <a:gd name="T96" fmla="*/ 1329145 w 109"/>
                <a:gd name="T97" fmla="*/ 2747951 h 202"/>
                <a:gd name="T98" fmla="*/ 1489716 w 109"/>
                <a:gd name="T99" fmla="*/ 3022183 h 202"/>
                <a:gd name="T100" fmla="*/ 1765797 w 109"/>
                <a:gd name="T101" fmla="*/ 3424243 h 202"/>
                <a:gd name="T102" fmla="*/ 2418719 w 109"/>
                <a:gd name="T103" fmla="*/ 4806524 h 202"/>
                <a:gd name="T104" fmla="*/ 2628525 w 109"/>
                <a:gd name="T105" fmla="*/ 5185893 h 202"/>
                <a:gd name="T106" fmla="*/ 3344049 w 109"/>
                <a:gd name="T107" fmla="*/ 6111050 h 20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64" name="Freeform 143">
              <a:extLst>
                <a:ext uri="{FF2B5EF4-FFF2-40B4-BE49-F238E27FC236}">
                  <a16:creationId xmlns:a16="http://schemas.microsoft.com/office/drawing/2014/main" id="{B543C95E-9C96-C3AA-A912-EE44D56F0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388"/>
              <a:ext cx="228" cy="420"/>
            </a:xfrm>
            <a:custGeom>
              <a:avLst/>
              <a:gdLst>
                <a:gd name="T0" fmla="*/ 2443850 w 97"/>
                <a:gd name="T1" fmla="*/ 4642397 h 178"/>
                <a:gd name="T2" fmla="*/ 2359386 w 97"/>
                <a:gd name="T3" fmla="*/ 4493858 h 178"/>
                <a:gd name="T4" fmla="*/ 2275379 w 97"/>
                <a:gd name="T5" fmla="*/ 4140084 h 178"/>
                <a:gd name="T6" fmla="*/ 2187705 w 97"/>
                <a:gd name="T7" fmla="*/ 4075718 h 178"/>
                <a:gd name="T8" fmla="*/ 1997999 w 97"/>
                <a:gd name="T9" fmla="*/ 3722259 h 178"/>
                <a:gd name="T10" fmla="*/ 1962194 w 97"/>
                <a:gd name="T11" fmla="*/ 3611818 h 178"/>
                <a:gd name="T12" fmla="*/ 1853280 w 97"/>
                <a:gd name="T13" fmla="*/ 3396413 h 178"/>
                <a:gd name="T14" fmla="*/ 1765583 w 97"/>
                <a:gd name="T15" fmla="*/ 3241647 h 178"/>
                <a:gd name="T16" fmla="*/ 1704168 w 97"/>
                <a:gd name="T17" fmla="*/ 3183128 h 178"/>
                <a:gd name="T18" fmla="*/ 1704168 w 97"/>
                <a:gd name="T19" fmla="*/ 3064936 h 178"/>
                <a:gd name="T20" fmla="*/ 1620537 w 97"/>
                <a:gd name="T21" fmla="*/ 2867831 h 178"/>
                <a:gd name="T22" fmla="*/ 1597055 w 97"/>
                <a:gd name="T23" fmla="*/ 2801584 h 178"/>
                <a:gd name="T24" fmla="*/ 1539244 w 97"/>
                <a:gd name="T25" fmla="*/ 2627666 h 178"/>
                <a:gd name="T26" fmla="*/ 1425442 w 97"/>
                <a:gd name="T27" fmla="*/ 2534393 h 178"/>
                <a:gd name="T28" fmla="*/ 1368755 w 97"/>
                <a:gd name="T29" fmla="*/ 2348418 h 178"/>
                <a:gd name="T30" fmla="*/ 1245996 w 97"/>
                <a:gd name="T31" fmla="*/ 2171478 h 178"/>
                <a:gd name="T32" fmla="*/ 1219805 w 97"/>
                <a:gd name="T33" fmla="*/ 2081218 h 178"/>
                <a:gd name="T34" fmla="*/ 1162621 w 97"/>
                <a:gd name="T35" fmla="*/ 2022571 h 178"/>
                <a:gd name="T36" fmla="*/ 1136869 w 97"/>
                <a:gd name="T37" fmla="*/ 1931285 h 178"/>
                <a:gd name="T38" fmla="*/ 1136869 w 97"/>
                <a:gd name="T39" fmla="*/ 1931285 h 178"/>
                <a:gd name="T40" fmla="*/ 1112753 w 97"/>
                <a:gd name="T41" fmla="*/ 1790814 h 178"/>
                <a:gd name="T42" fmla="*/ 941934 w 97"/>
                <a:gd name="T43" fmla="*/ 1550621 h 178"/>
                <a:gd name="T44" fmla="*/ 885246 w 97"/>
                <a:gd name="T45" fmla="*/ 1428920 h 178"/>
                <a:gd name="T46" fmla="*/ 860921 w 97"/>
                <a:gd name="T47" fmla="*/ 1373841 h 178"/>
                <a:gd name="T48" fmla="*/ 736134 w 97"/>
                <a:gd name="T49" fmla="*/ 1160552 h 178"/>
                <a:gd name="T50" fmla="*/ 629024 w 97"/>
                <a:gd name="T51" fmla="*/ 1133651 h 178"/>
                <a:gd name="T52" fmla="*/ 679449 w 97"/>
                <a:gd name="T53" fmla="*/ 1010626 h 178"/>
                <a:gd name="T54" fmla="*/ 679449 w 97"/>
                <a:gd name="T55" fmla="*/ 897422 h 178"/>
                <a:gd name="T56" fmla="*/ 567337 w 97"/>
                <a:gd name="T57" fmla="*/ 807162 h 178"/>
                <a:gd name="T58" fmla="*/ 629024 w 97"/>
                <a:gd name="T59" fmla="*/ 770367 h 178"/>
                <a:gd name="T60" fmla="*/ 567337 w 97"/>
                <a:gd name="T61" fmla="*/ 743619 h 178"/>
                <a:gd name="T62" fmla="*/ 483668 w 97"/>
                <a:gd name="T63" fmla="*/ 657168 h 178"/>
                <a:gd name="T64" fmla="*/ 483668 w 97"/>
                <a:gd name="T65" fmla="*/ 530174 h 178"/>
                <a:gd name="T66" fmla="*/ 422954 w 97"/>
                <a:gd name="T67" fmla="*/ 530174 h 178"/>
                <a:gd name="T68" fmla="*/ 422954 w 97"/>
                <a:gd name="T69" fmla="*/ 480452 h 178"/>
                <a:gd name="T70" fmla="*/ 400735 w 97"/>
                <a:gd name="T71" fmla="*/ 390029 h 178"/>
                <a:gd name="T72" fmla="*/ 376618 w 97"/>
                <a:gd name="T73" fmla="*/ 480452 h 178"/>
                <a:gd name="T74" fmla="*/ 313180 w 97"/>
                <a:gd name="T75" fmla="*/ 303733 h 178"/>
                <a:gd name="T76" fmla="*/ 82790 w 97"/>
                <a:gd name="T77" fmla="*/ 149770 h 178"/>
                <a:gd name="T78" fmla="*/ 61414 w 97"/>
                <a:gd name="T79" fmla="*/ 113225 h 178"/>
                <a:gd name="T80" fmla="*/ 0 w 97"/>
                <a:gd name="T81" fmla="*/ 0 h 178"/>
                <a:gd name="T82" fmla="*/ 0 w 97"/>
                <a:gd name="T83" fmla="*/ 26901 h 178"/>
                <a:gd name="T84" fmla="*/ 61414 w 97"/>
                <a:gd name="T85" fmla="*/ 149770 h 178"/>
                <a:gd name="T86" fmla="*/ 144355 w 97"/>
                <a:gd name="T87" fmla="*/ 416970 h 178"/>
                <a:gd name="T88" fmla="*/ 313180 w 97"/>
                <a:gd name="T89" fmla="*/ 807162 h 178"/>
                <a:gd name="T90" fmla="*/ 510497 w 97"/>
                <a:gd name="T91" fmla="*/ 1250972 h 178"/>
                <a:gd name="T92" fmla="*/ 679449 w 97"/>
                <a:gd name="T93" fmla="*/ 1577529 h 178"/>
                <a:gd name="T94" fmla="*/ 762263 w 97"/>
                <a:gd name="T95" fmla="*/ 1817720 h 178"/>
                <a:gd name="T96" fmla="*/ 1029448 w 97"/>
                <a:gd name="T97" fmla="*/ 2321472 h 178"/>
                <a:gd name="T98" fmla="*/ 1219805 w 97"/>
                <a:gd name="T99" fmla="*/ 2561665 h 178"/>
                <a:gd name="T100" fmla="*/ 1390988 w 97"/>
                <a:gd name="T101" fmla="*/ 2915166 h 178"/>
                <a:gd name="T102" fmla="*/ 1962194 w 97"/>
                <a:gd name="T103" fmla="*/ 4112291 h 178"/>
                <a:gd name="T104" fmla="*/ 2104891 w 97"/>
                <a:gd name="T105" fmla="*/ 4402206 h 178"/>
                <a:gd name="T106" fmla="*/ 2732759 w 97"/>
                <a:gd name="T107" fmla="*/ 5237438 h 17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65" name="Freeform 144">
              <a:extLst>
                <a:ext uri="{FF2B5EF4-FFF2-40B4-BE49-F238E27FC236}">
                  <a16:creationId xmlns:a16="http://schemas.microsoft.com/office/drawing/2014/main" id="{19CB8B87-A27F-CA79-954F-E63AE4750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" y="1240"/>
              <a:ext cx="276" cy="447"/>
            </a:xfrm>
            <a:custGeom>
              <a:avLst/>
              <a:gdLst>
                <a:gd name="T0" fmla="*/ 479204 w 117"/>
                <a:gd name="T1" fmla="*/ 4915052 h 190"/>
                <a:gd name="T2" fmla="*/ 565909 w 117"/>
                <a:gd name="T3" fmla="*/ 4715991 h 190"/>
                <a:gd name="T4" fmla="*/ 832470 w 117"/>
                <a:gd name="T5" fmla="*/ 4425171 h 190"/>
                <a:gd name="T6" fmla="*/ 890756 w 117"/>
                <a:gd name="T7" fmla="*/ 4312249 h 190"/>
                <a:gd name="T8" fmla="*/ 1130430 w 117"/>
                <a:gd name="T9" fmla="*/ 3936823 h 190"/>
                <a:gd name="T10" fmla="*/ 1185366 w 117"/>
                <a:gd name="T11" fmla="*/ 3848682 h 190"/>
                <a:gd name="T12" fmla="*/ 1334965 w 117"/>
                <a:gd name="T13" fmla="*/ 3614153 h 190"/>
                <a:gd name="T14" fmla="*/ 1398013 w 117"/>
                <a:gd name="T15" fmla="*/ 3486522 h 190"/>
                <a:gd name="T16" fmla="*/ 1461429 w 117"/>
                <a:gd name="T17" fmla="*/ 3360892 h 190"/>
                <a:gd name="T18" fmla="*/ 1574377 w 117"/>
                <a:gd name="T19" fmla="*/ 3333717 h 190"/>
                <a:gd name="T20" fmla="*/ 1684959 w 117"/>
                <a:gd name="T21" fmla="*/ 3163840 h 190"/>
                <a:gd name="T22" fmla="*/ 1750791 w 117"/>
                <a:gd name="T23" fmla="*/ 3044496 h 190"/>
                <a:gd name="T24" fmla="*/ 1834558 w 117"/>
                <a:gd name="T25" fmla="*/ 2934724 h 190"/>
                <a:gd name="T26" fmla="*/ 1872771 w 117"/>
                <a:gd name="T27" fmla="*/ 2784368 h 190"/>
                <a:gd name="T28" fmla="*/ 2010971 w 117"/>
                <a:gd name="T29" fmla="*/ 2611781 h 190"/>
                <a:gd name="T30" fmla="*/ 2101271 w 117"/>
                <a:gd name="T31" fmla="*/ 2419477 h 190"/>
                <a:gd name="T32" fmla="*/ 2203678 w 117"/>
                <a:gd name="T33" fmla="*/ 2331256 h 190"/>
                <a:gd name="T34" fmla="*/ 2203678 w 117"/>
                <a:gd name="T35" fmla="*/ 2249391 h 190"/>
                <a:gd name="T36" fmla="*/ 2250867 w 117"/>
                <a:gd name="T37" fmla="*/ 2185611 h 190"/>
                <a:gd name="T38" fmla="*/ 2343426 w 117"/>
                <a:gd name="T39" fmla="*/ 2185611 h 190"/>
                <a:gd name="T40" fmla="*/ 2380092 w 117"/>
                <a:gd name="T41" fmla="*/ 2015707 h 190"/>
                <a:gd name="T42" fmla="*/ 2528823 w 117"/>
                <a:gd name="T43" fmla="*/ 1808741 h 190"/>
                <a:gd name="T44" fmla="*/ 2619990 w 117"/>
                <a:gd name="T45" fmla="*/ 1635905 h 190"/>
                <a:gd name="T46" fmla="*/ 2641820 w 117"/>
                <a:gd name="T47" fmla="*/ 1573715 h 190"/>
                <a:gd name="T48" fmla="*/ 2796248 w 117"/>
                <a:gd name="T49" fmla="*/ 1356320 h 190"/>
                <a:gd name="T50" fmla="*/ 2759743 w 117"/>
                <a:gd name="T51" fmla="*/ 1235743 h 190"/>
                <a:gd name="T52" fmla="*/ 2881716 w 117"/>
                <a:gd name="T53" fmla="*/ 1209963 h 190"/>
                <a:gd name="T54" fmla="*/ 2992673 w 117"/>
                <a:gd name="T55" fmla="*/ 1174838 h 190"/>
                <a:gd name="T56" fmla="*/ 3036144 w 117"/>
                <a:gd name="T57" fmla="*/ 1064291 h 190"/>
                <a:gd name="T58" fmla="*/ 3121119 w 117"/>
                <a:gd name="T59" fmla="*/ 1064291 h 190"/>
                <a:gd name="T60" fmla="*/ 3121119 w 117"/>
                <a:gd name="T61" fmla="*/ 1002461 h 190"/>
                <a:gd name="T62" fmla="*/ 3121119 w 117"/>
                <a:gd name="T63" fmla="*/ 867973 h 190"/>
                <a:gd name="T64" fmla="*/ 3169176 w 117"/>
                <a:gd name="T65" fmla="*/ 806282 h 190"/>
                <a:gd name="T66" fmla="*/ 3169176 w 117"/>
                <a:gd name="T67" fmla="*/ 748753 h 190"/>
                <a:gd name="T68" fmla="*/ 3259319 w 117"/>
                <a:gd name="T69" fmla="*/ 721665 h 190"/>
                <a:gd name="T70" fmla="*/ 3297877 w 117"/>
                <a:gd name="T71" fmla="*/ 633434 h 190"/>
                <a:gd name="T72" fmla="*/ 3234484 w 117"/>
                <a:gd name="T73" fmla="*/ 598691 h 190"/>
                <a:gd name="T74" fmla="*/ 3360925 w 117"/>
                <a:gd name="T75" fmla="*/ 487865 h 190"/>
                <a:gd name="T76" fmla="*/ 3360925 w 117"/>
                <a:gd name="T77" fmla="*/ 233805 h 190"/>
                <a:gd name="T78" fmla="*/ 3389044 w 117"/>
                <a:gd name="T79" fmla="*/ 196184 h 190"/>
                <a:gd name="T80" fmla="*/ 3474380 w 117"/>
                <a:gd name="T81" fmla="*/ 0 h 190"/>
                <a:gd name="T82" fmla="*/ 3389044 w 117"/>
                <a:gd name="T83" fmla="*/ 26319 h 190"/>
                <a:gd name="T84" fmla="*/ 3360925 w 117"/>
                <a:gd name="T85" fmla="*/ 233805 h 190"/>
                <a:gd name="T86" fmla="*/ 3149148 w 117"/>
                <a:gd name="T87" fmla="*/ 380174 h 190"/>
                <a:gd name="T88" fmla="*/ 2881716 w 117"/>
                <a:gd name="T89" fmla="*/ 748753 h 190"/>
                <a:gd name="T90" fmla="*/ 2583235 w 117"/>
                <a:gd name="T91" fmla="*/ 1174838 h 190"/>
                <a:gd name="T92" fmla="*/ 2380092 w 117"/>
                <a:gd name="T93" fmla="*/ 1552139 h 190"/>
                <a:gd name="T94" fmla="*/ 2203678 w 117"/>
                <a:gd name="T95" fmla="*/ 1808741 h 190"/>
                <a:gd name="T96" fmla="*/ 1872771 w 117"/>
                <a:gd name="T97" fmla="*/ 2331256 h 190"/>
                <a:gd name="T98" fmla="*/ 1750791 w 117"/>
                <a:gd name="T99" fmla="*/ 2611781 h 190"/>
                <a:gd name="T100" fmla="*/ 1574377 w 117"/>
                <a:gd name="T101" fmla="*/ 2991865 h 190"/>
                <a:gd name="T102" fmla="*/ 742183 w 117"/>
                <a:gd name="T103" fmla="*/ 4104890 h 190"/>
                <a:gd name="T104" fmla="*/ 565909 w 117"/>
                <a:gd name="T105" fmla="*/ 4425171 h 190"/>
                <a:gd name="T106" fmla="*/ 112997 w 117"/>
                <a:gd name="T107" fmla="*/ 5438818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66" name="Freeform 145">
              <a:extLst>
                <a:ext uri="{FF2B5EF4-FFF2-40B4-BE49-F238E27FC236}">
                  <a16:creationId xmlns:a16="http://schemas.microsoft.com/office/drawing/2014/main" id="{5E2662FD-8EB0-D865-7CAC-BE2BE8949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487368 w 116"/>
                <a:gd name="T1" fmla="*/ 5159920 h 190"/>
                <a:gd name="T2" fmla="*/ 551482 w 116"/>
                <a:gd name="T3" fmla="*/ 4980913 h 190"/>
                <a:gd name="T4" fmla="*/ 816837 w 116"/>
                <a:gd name="T5" fmla="*/ 4670543 h 190"/>
                <a:gd name="T6" fmla="*/ 909035 w 116"/>
                <a:gd name="T7" fmla="*/ 4545858 h 190"/>
                <a:gd name="T8" fmla="*/ 1087074 w 116"/>
                <a:gd name="T9" fmla="*/ 4159720 h 190"/>
                <a:gd name="T10" fmla="*/ 1174631 w 116"/>
                <a:gd name="T11" fmla="*/ 4068415 h 190"/>
                <a:gd name="T12" fmla="*/ 1329564 w 116"/>
                <a:gd name="T13" fmla="*/ 3849539 h 190"/>
                <a:gd name="T14" fmla="*/ 1416540 w 116"/>
                <a:gd name="T15" fmla="*/ 3670809 h 190"/>
                <a:gd name="T16" fmla="*/ 1443689 w 116"/>
                <a:gd name="T17" fmla="*/ 3542508 h 190"/>
                <a:gd name="T18" fmla="*/ 1528920 w 116"/>
                <a:gd name="T19" fmla="*/ 3493359 h 190"/>
                <a:gd name="T20" fmla="*/ 1687001 w 116"/>
                <a:gd name="T21" fmla="*/ 3335049 h 190"/>
                <a:gd name="T22" fmla="*/ 1774351 w 116"/>
                <a:gd name="T23" fmla="*/ 3210704 h 190"/>
                <a:gd name="T24" fmla="*/ 1838252 w 116"/>
                <a:gd name="T25" fmla="*/ 3095876 h 190"/>
                <a:gd name="T26" fmla="*/ 1902342 w 116"/>
                <a:gd name="T27" fmla="*/ 2911845 h 190"/>
                <a:gd name="T28" fmla="*/ 1989346 w 116"/>
                <a:gd name="T29" fmla="*/ 2758415 h 190"/>
                <a:gd name="T30" fmla="*/ 2107802 w 116"/>
                <a:gd name="T31" fmla="*/ 2514400 h 190"/>
                <a:gd name="T32" fmla="*/ 2194780 w 116"/>
                <a:gd name="T33" fmla="*/ 2450134 h 190"/>
                <a:gd name="T34" fmla="*/ 2194780 w 116"/>
                <a:gd name="T35" fmla="*/ 2362489 h 190"/>
                <a:gd name="T36" fmla="*/ 2298683 w 116"/>
                <a:gd name="T37" fmla="*/ 2247595 h 190"/>
                <a:gd name="T38" fmla="*/ 2325738 w 116"/>
                <a:gd name="T39" fmla="*/ 2247595 h 190"/>
                <a:gd name="T40" fmla="*/ 2352732 w 116"/>
                <a:gd name="T41" fmla="*/ 2119240 h 190"/>
                <a:gd name="T42" fmla="*/ 2567744 w 116"/>
                <a:gd name="T43" fmla="*/ 1912128 h 190"/>
                <a:gd name="T44" fmla="*/ 2631765 w 116"/>
                <a:gd name="T45" fmla="*/ 1733109 h 190"/>
                <a:gd name="T46" fmla="*/ 2682136 w 116"/>
                <a:gd name="T47" fmla="*/ 1666066 h 190"/>
                <a:gd name="T48" fmla="*/ 2811049 w 116"/>
                <a:gd name="T49" fmla="*/ 1402719 h 190"/>
                <a:gd name="T50" fmla="*/ 2746262 w 116"/>
                <a:gd name="T51" fmla="*/ 1310059 h 190"/>
                <a:gd name="T52" fmla="*/ 2861408 w 116"/>
                <a:gd name="T53" fmla="*/ 1271393 h 190"/>
                <a:gd name="T54" fmla="*/ 3011643 w 116"/>
                <a:gd name="T55" fmla="*/ 1222462 h 190"/>
                <a:gd name="T56" fmla="*/ 3076923 w 116"/>
                <a:gd name="T57" fmla="*/ 1092377 h 190"/>
                <a:gd name="T58" fmla="*/ 3103910 w 116"/>
                <a:gd name="T59" fmla="*/ 1092377 h 190"/>
                <a:gd name="T60" fmla="*/ 3103910 w 116"/>
                <a:gd name="T61" fmla="*/ 1064000 h 190"/>
                <a:gd name="T62" fmla="*/ 3103910 w 116"/>
                <a:gd name="T63" fmla="*/ 912460 h 190"/>
                <a:gd name="T64" fmla="*/ 3195081 w 116"/>
                <a:gd name="T65" fmla="*/ 821148 h 190"/>
                <a:gd name="T66" fmla="*/ 3195081 w 116"/>
                <a:gd name="T67" fmla="*/ 781135 h 190"/>
                <a:gd name="T68" fmla="*/ 3255004 w 116"/>
                <a:gd name="T69" fmla="*/ 753569 h 190"/>
                <a:gd name="T70" fmla="*/ 3318922 w 116"/>
                <a:gd name="T71" fmla="*/ 669119 h 190"/>
                <a:gd name="T72" fmla="*/ 3234868 w 116"/>
                <a:gd name="T73" fmla="*/ 574930 h 190"/>
                <a:gd name="T74" fmla="*/ 3345965 w 116"/>
                <a:gd name="T75" fmla="*/ 517300 h 190"/>
                <a:gd name="T76" fmla="*/ 3345965 w 116"/>
                <a:gd name="T77" fmla="*/ 243289 h 190"/>
                <a:gd name="T78" fmla="*/ 3410093 w 116"/>
                <a:gd name="T79" fmla="*/ 151887 h 190"/>
                <a:gd name="T80" fmla="*/ 3497445 w 116"/>
                <a:gd name="T81" fmla="*/ 0 h 190"/>
                <a:gd name="T82" fmla="*/ 3410093 w 116"/>
                <a:gd name="T83" fmla="*/ 27198 h 190"/>
                <a:gd name="T84" fmla="*/ 3345965 w 116"/>
                <a:gd name="T85" fmla="*/ 243289 h 190"/>
                <a:gd name="T86" fmla="*/ 3140522 w 116"/>
                <a:gd name="T87" fmla="*/ 397970 h 190"/>
                <a:gd name="T88" fmla="*/ 2861408 w 116"/>
                <a:gd name="T89" fmla="*/ 781135 h 190"/>
                <a:gd name="T90" fmla="*/ 2596037 w 116"/>
                <a:gd name="T91" fmla="*/ 1222462 h 190"/>
                <a:gd name="T92" fmla="*/ 2352732 w 116"/>
                <a:gd name="T93" fmla="*/ 1601784 h 190"/>
                <a:gd name="T94" fmla="*/ 2194780 w 116"/>
                <a:gd name="T95" fmla="*/ 1912128 h 190"/>
                <a:gd name="T96" fmla="*/ 1902342 w 116"/>
                <a:gd name="T97" fmla="*/ 2450134 h 190"/>
                <a:gd name="T98" fmla="*/ 1725879 w 116"/>
                <a:gd name="T99" fmla="*/ 2758415 h 190"/>
                <a:gd name="T100" fmla="*/ 1528920 w 116"/>
                <a:gd name="T101" fmla="*/ 3156045 h 190"/>
                <a:gd name="T102" fmla="*/ 751185 w 116"/>
                <a:gd name="T103" fmla="*/ 4311541 h 190"/>
                <a:gd name="T104" fmla="*/ 551482 w 116"/>
                <a:gd name="T105" fmla="*/ 4670543 h 190"/>
                <a:gd name="T106" fmla="*/ 114499 w 116"/>
                <a:gd name="T107" fmla="*/ 5734481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67" name="Freeform 146">
              <a:extLst>
                <a:ext uri="{FF2B5EF4-FFF2-40B4-BE49-F238E27FC236}">
                  <a16:creationId xmlns:a16="http://schemas.microsoft.com/office/drawing/2014/main" id="{35A4B6C3-A6BE-6BCD-7AA3-BF0A6753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3" y="2407"/>
              <a:ext cx="270" cy="440"/>
            </a:xfrm>
            <a:custGeom>
              <a:avLst/>
              <a:gdLst>
                <a:gd name="T0" fmla="*/ 479327 w 115"/>
                <a:gd name="T1" fmla="*/ 4810120 h 187"/>
                <a:gd name="T2" fmla="*/ 539972 w 115"/>
                <a:gd name="T3" fmla="*/ 4640122 h 187"/>
                <a:gd name="T4" fmla="*/ 815212 w 115"/>
                <a:gd name="T5" fmla="*/ 4378979 h 187"/>
                <a:gd name="T6" fmla="*/ 868621 w 115"/>
                <a:gd name="T7" fmla="*/ 4259471 h 187"/>
                <a:gd name="T8" fmla="*/ 1018517 w 115"/>
                <a:gd name="T9" fmla="*/ 3890598 h 187"/>
                <a:gd name="T10" fmla="*/ 1098764 w 115"/>
                <a:gd name="T11" fmla="*/ 3771299 h 187"/>
                <a:gd name="T12" fmla="*/ 1231604 w 115"/>
                <a:gd name="T13" fmla="*/ 3599071 h 187"/>
                <a:gd name="T14" fmla="*/ 1313799 w 115"/>
                <a:gd name="T15" fmla="*/ 3428162 h 187"/>
                <a:gd name="T16" fmla="*/ 1347948 w 115"/>
                <a:gd name="T17" fmla="*/ 3318400 h 187"/>
                <a:gd name="T18" fmla="*/ 1434921 w 115"/>
                <a:gd name="T19" fmla="*/ 3282536 h 187"/>
                <a:gd name="T20" fmla="*/ 1566758 w 115"/>
                <a:gd name="T21" fmla="*/ 3048576 h 187"/>
                <a:gd name="T22" fmla="*/ 1658371 w 115"/>
                <a:gd name="T23" fmla="*/ 2960299 h 187"/>
                <a:gd name="T24" fmla="*/ 1709779 w 115"/>
                <a:gd name="T25" fmla="*/ 2849306 h 187"/>
                <a:gd name="T26" fmla="*/ 1744761 w 115"/>
                <a:gd name="T27" fmla="*/ 2705584 h 187"/>
                <a:gd name="T28" fmla="*/ 1913976 w 115"/>
                <a:gd name="T29" fmla="*/ 2560184 h 187"/>
                <a:gd name="T30" fmla="*/ 1959183 w 115"/>
                <a:gd name="T31" fmla="*/ 2334649 h 187"/>
                <a:gd name="T32" fmla="*/ 2039371 w 115"/>
                <a:gd name="T33" fmla="*/ 2252661 h 187"/>
                <a:gd name="T34" fmla="*/ 2039371 w 115"/>
                <a:gd name="T35" fmla="*/ 2190927 h 187"/>
                <a:gd name="T36" fmla="*/ 2126337 w 115"/>
                <a:gd name="T37" fmla="*/ 2153202 h 187"/>
                <a:gd name="T38" fmla="*/ 2126337 w 115"/>
                <a:gd name="T39" fmla="*/ 2106271 h 187"/>
                <a:gd name="T40" fmla="*/ 2208377 w 115"/>
                <a:gd name="T41" fmla="*/ 1980485 h 187"/>
                <a:gd name="T42" fmla="*/ 2391301 w 115"/>
                <a:gd name="T43" fmla="*/ 1726842 h 187"/>
                <a:gd name="T44" fmla="*/ 2412563 w 115"/>
                <a:gd name="T45" fmla="*/ 1617887 h 187"/>
                <a:gd name="T46" fmla="*/ 2438509 w 115"/>
                <a:gd name="T47" fmla="*/ 1491814 h 187"/>
                <a:gd name="T48" fmla="*/ 2579707 w 115"/>
                <a:gd name="T49" fmla="*/ 1322104 h 187"/>
                <a:gd name="T50" fmla="*/ 2579707 w 115"/>
                <a:gd name="T51" fmla="*/ 1210955 h 187"/>
                <a:gd name="T52" fmla="*/ 2666680 w 115"/>
                <a:gd name="T53" fmla="*/ 1176360 h 187"/>
                <a:gd name="T54" fmla="*/ 2774330 w 115"/>
                <a:gd name="T55" fmla="*/ 1122692 h 187"/>
                <a:gd name="T56" fmla="*/ 2809338 w 115"/>
                <a:gd name="T57" fmla="*/ 1003393 h 187"/>
                <a:gd name="T58" fmla="*/ 2854583 w 115"/>
                <a:gd name="T59" fmla="*/ 1003393 h 187"/>
                <a:gd name="T60" fmla="*/ 2854583 w 115"/>
                <a:gd name="T61" fmla="*/ 957381 h 187"/>
                <a:gd name="T62" fmla="*/ 2854583 w 115"/>
                <a:gd name="T63" fmla="*/ 831308 h 187"/>
                <a:gd name="T64" fmla="*/ 2952398 w 115"/>
                <a:gd name="T65" fmla="*/ 749908 h 187"/>
                <a:gd name="T66" fmla="*/ 2952398 w 115"/>
                <a:gd name="T67" fmla="*/ 722198 h 187"/>
                <a:gd name="T68" fmla="*/ 3033152 w 115"/>
                <a:gd name="T69" fmla="*/ 687602 h 187"/>
                <a:gd name="T70" fmla="*/ 3058619 w 115"/>
                <a:gd name="T71" fmla="*/ 599386 h 187"/>
                <a:gd name="T72" fmla="*/ 2997599 w 115"/>
                <a:gd name="T73" fmla="*/ 599386 h 187"/>
                <a:gd name="T74" fmla="*/ 3119540 w 115"/>
                <a:gd name="T75" fmla="*/ 462433 h 187"/>
                <a:gd name="T76" fmla="*/ 3119540 w 115"/>
                <a:gd name="T77" fmla="*/ 234026 h 187"/>
                <a:gd name="T78" fmla="*/ 3140774 w 115"/>
                <a:gd name="T79" fmla="*/ 145744 h 187"/>
                <a:gd name="T80" fmla="*/ 3227747 w 115"/>
                <a:gd name="T81" fmla="*/ 0 h 187"/>
                <a:gd name="T82" fmla="*/ 3140774 w 115"/>
                <a:gd name="T83" fmla="*/ 26325 h 187"/>
                <a:gd name="T84" fmla="*/ 3119540 w 115"/>
                <a:gd name="T85" fmla="*/ 196534 h 187"/>
                <a:gd name="T86" fmla="*/ 2891592 w 115"/>
                <a:gd name="T87" fmla="*/ 380445 h 187"/>
                <a:gd name="T88" fmla="*/ 2666680 w 115"/>
                <a:gd name="T89" fmla="*/ 722198 h 187"/>
                <a:gd name="T90" fmla="*/ 2391301 w 115"/>
                <a:gd name="T91" fmla="*/ 1122692 h 187"/>
                <a:gd name="T92" fmla="*/ 2163160 w 115"/>
                <a:gd name="T93" fmla="*/ 1467351 h 187"/>
                <a:gd name="T94" fmla="*/ 2039371 w 115"/>
                <a:gd name="T95" fmla="*/ 1726842 h 187"/>
                <a:gd name="T96" fmla="*/ 1744761 w 115"/>
                <a:gd name="T97" fmla="*/ 2252661 h 187"/>
                <a:gd name="T98" fmla="*/ 1603551 w 115"/>
                <a:gd name="T99" fmla="*/ 2560184 h 187"/>
                <a:gd name="T100" fmla="*/ 1434921 w 115"/>
                <a:gd name="T101" fmla="*/ 2937866 h 187"/>
                <a:gd name="T102" fmla="*/ 706343 w 115"/>
                <a:gd name="T103" fmla="*/ 4063158 h 187"/>
                <a:gd name="T104" fmla="*/ 539972 w 115"/>
                <a:gd name="T105" fmla="*/ 4378979 h 187"/>
                <a:gd name="T106" fmla="*/ 143175 w 115"/>
                <a:gd name="T107" fmla="*/ 5362701 h 18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68" name="Freeform 147">
              <a:extLst>
                <a:ext uri="{FF2B5EF4-FFF2-40B4-BE49-F238E27FC236}">
                  <a16:creationId xmlns:a16="http://schemas.microsoft.com/office/drawing/2014/main" id="{6235E450-615D-0279-EC29-F1BB5EA16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" y="2647"/>
              <a:ext cx="2" cy="4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87 h 3"/>
                <a:gd name="T6" fmla="*/ 2 w 2"/>
                <a:gd name="T7" fmla="*/ 87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69" name="Freeform 148">
              <a:extLst>
                <a:ext uri="{FF2B5EF4-FFF2-40B4-BE49-F238E27FC236}">
                  <a16:creationId xmlns:a16="http://schemas.microsoft.com/office/drawing/2014/main" id="{D8273599-2780-91EE-8740-ED301D5B1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449836 w 113"/>
                <a:gd name="T1" fmla="*/ 5025825 h 188"/>
                <a:gd name="T2" fmla="*/ 552664 w 113"/>
                <a:gd name="T3" fmla="*/ 4841026 h 188"/>
                <a:gd name="T4" fmla="*/ 819794 w 113"/>
                <a:gd name="T5" fmla="*/ 4550894 h 188"/>
                <a:gd name="T6" fmla="*/ 911186 w 113"/>
                <a:gd name="T7" fmla="*/ 4463598 h 188"/>
                <a:gd name="T8" fmla="*/ 1062887 w 113"/>
                <a:gd name="T9" fmla="*/ 4063993 h 188"/>
                <a:gd name="T10" fmla="*/ 1118425 w 113"/>
                <a:gd name="T11" fmla="*/ 3912863 h 188"/>
                <a:gd name="T12" fmla="*/ 1305852 w 113"/>
                <a:gd name="T13" fmla="*/ 3761944 h 188"/>
                <a:gd name="T14" fmla="*/ 1356466 w 113"/>
                <a:gd name="T15" fmla="*/ 3556657 h 188"/>
                <a:gd name="T16" fmla="*/ 1421425 w 113"/>
                <a:gd name="T17" fmla="*/ 3464822 h 188"/>
                <a:gd name="T18" fmla="*/ 1485574 w 113"/>
                <a:gd name="T19" fmla="*/ 3405834 h 188"/>
                <a:gd name="T20" fmla="*/ 1638905 w 113"/>
                <a:gd name="T21" fmla="*/ 3250224 h 188"/>
                <a:gd name="T22" fmla="*/ 1731464 w 113"/>
                <a:gd name="T23" fmla="*/ 3098936 h 188"/>
                <a:gd name="T24" fmla="*/ 1822646 w 113"/>
                <a:gd name="T25" fmla="*/ 3005911 h 188"/>
                <a:gd name="T26" fmla="*/ 1842846 w 113"/>
                <a:gd name="T27" fmla="*/ 2855052 h 188"/>
                <a:gd name="T28" fmla="*/ 1974061 w 113"/>
                <a:gd name="T29" fmla="*/ 2651920 h 188"/>
                <a:gd name="T30" fmla="*/ 2088736 w 113"/>
                <a:gd name="T31" fmla="*/ 2472872 h 188"/>
                <a:gd name="T32" fmla="*/ 2152979 w 113"/>
                <a:gd name="T33" fmla="*/ 2346852 h 188"/>
                <a:gd name="T34" fmla="*/ 2152979 w 113"/>
                <a:gd name="T35" fmla="*/ 2255910 h 188"/>
                <a:gd name="T36" fmla="*/ 2240466 w 113"/>
                <a:gd name="T37" fmla="*/ 2228873 h 188"/>
                <a:gd name="T38" fmla="*/ 2240466 w 113"/>
                <a:gd name="T39" fmla="*/ 2192045 h 188"/>
                <a:gd name="T40" fmla="*/ 2332517 w 113"/>
                <a:gd name="T41" fmla="*/ 2105117 h 188"/>
                <a:gd name="T42" fmla="*/ 2511423 w 113"/>
                <a:gd name="T43" fmla="*/ 1808086 h 188"/>
                <a:gd name="T44" fmla="*/ 2538572 w 113"/>
                <a:gd name="T45" fmla="*/ 1720790 h 188"/>
                <a:gd name="T46" fmla="*/ 2602815 w 113"/>
                <a:gd name="T47" fmla="*/ 1656798 h 188"/>
                <a:gd name="T48" fmla="*/ 2754516 w 113"/>
                <a:gd name="T49" fmla="*/ 1348215 h 188"/>
                <a:gd name="T50" fmla="*/ 2728964 w 113"/>
                <a:gd name="T51" fmla="*/ 1300672 h 188"/>
                <a:gd name="T52" fmla="*/ 2782353 w 113"/>
                <a:gd name="T53" fmla="*/ 1263726 h 188"/>
                <a:gd name="T54" fmla="*/ 2934148 w 113"/>
                <a:gd name="T55" fmla="*/ 1170053 h 188"/>
                <a:gd name="T56" fmla="*/ 2999922 w 113"/>
                <a:gd name="T57" fmla="*/ 1057771 h 188"/>
                <a:gd name="T58" fmla="*/ 3025476 w 113"/>
                <a:gd name="T59" fmla="*/ 1057771 h 188"/>
                <a:gd name="T60" fmla="*/ 3025476 w 113"/>
                <a:gd name="T61" fmla="*/ 1019292 h 188"/>
                <a:gd name="T62" fmla="*/ 3025476 w 113"/>
                <a:gd name="T63" fmla="*/ 907666 h 188"/>
                <a:gd name="T64" fmla="*/ 3113066 w 113"/>
                <a:gd name="T65" fmla="*/ 777031 h 188"/>
                <a:gd name="T66" fmla="*/ 3113066 w 113"/>
                <a:gd name="T67" fmla="*/ 749935 h 188"/>
                <a:gd name="T68" fmla="*/ 3179989 w 113"/>
                <a:gd name="T69" fmla="*/ 690054 h 188"/>
                <a:gd name="T70" fmla="*/ 3243691 w 113"/>
                <a:gd name="T71" fmla="*/ 637664 h 188"/>
                <a:gd name="T72" fmla="*/ 3151651 w 113"/>
                <a:gd name="T73" fmla="*/ 637664 h 188"/>
                <a:gd name="T74" fmla="*/ 3307934 w 113"/>
                <a:gd name="T75" fmla="*/ 507398 h 188"/>
                <a:gd name="T76" fmla="*/ 3307934 w 113"/>
                <a:gd name="T77" fmla="*/ 241718 h 188"/>
                <a:gd name="T78" fmla="*/ 3330530 w 113"/>
                <a:gd name="T79" fmla="*/ 150764 h 188"/>
                <a:gd name="T80" fmla="*/ 3422609 w 113"/>
                <a:gd name="T81" fmla="*/ 0 h 188"/>
                <a:gd name="T82" fmla="*/ 3330530 w 113"/>
                <a:gd name="T83" fmla="*/ 63837 h 188"/>
                <a:gd name="T84" fmla="*/ 3307934 w 113"/>
                <a:gd name="T85" fmla="*/ 178160 h 188"/>
                <a:gd name="T86" fmla="*/ 3064165 w 113"/>
                <a:gd name="T87" fmla="*/ 393006 h 188"/>
                <a:gd name="T88" fmla="*/ 2782353 w 113"/>
                <a:gd name="T89" fmla="*/ 749935 h 188"/>
                <a:gd name="T90" fmla="*/ 2511423 w 113"/>
                <a:gd name="T91" fmla="*/ 1170053 h 188"/>
                <a:gd name="T92" fmla="*/ 2267655 w 113"/>
                <a:gd name="T93" fmla="*/ 1527353 h 188"/>
                <a:gd name="T94" fmla="*/ 2152979 w 113"/>
                <a:gd name="T95" fmla="*/ 1808086 h 188"/>
                <a:gd name="T96" fmla="*/ 1842846 w 113"/>
                <a:gd name="T97" fmla="*/ 2346852 h 188"/>
                <a:gd name="T98" fmla="*/ 1691641 w 113"/>
                <a:gd name="T99" fmla="*/ 2651920 h 188"/>
                <a:gd name="T100" fmla="*/ 1485574 w 113"/>
                <a:gd name="T101" fmla="*/ 3071800 h 188"/>
                <a:gd name="T102" fmla="*/ 693619 w 113"/>
                <a:gd name="T103" fmla="*/ 4241877 h 188"/>
                <a:gd name="T104" fmla="*/ 552664 w 113"/>
                <a:gd name="T105" fmla="*/ 4550894 h 188"/>
                <a:gd name="T106" fmla="*/ 114675 w 113"/>
                <a:gd name="T107" fmla="*/ 5570030 h 18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70" name="Freeform 149">
              <a:extLst>
                <a:ext uri="{FF2B5EF4-FFF2-40B4-BE49-F238E27FC236}">
                  <a16:creationId xmlns:a16="http://schemas.microsoft.com/office/drawing/2014/main" id="{E5A99C4F-AD7D-4C44-A3BF-734ECC278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9" y="3620"/>
              <a:ext cx="267" cy="442"/>
            </a:xfrm>
            <a:custGeom>
              <a:avLst/>
              <a:gdLst>
                <a:gd name="T0" fmla="*/ 422659 w 113"/>
                <a:gd name="T1" fmla="*/ 5045184 h 187"/>
                <a:gd name="T2" fmla="*/ 574085 w 113"/>
                <a:gd name="T3" fmla="*/ 4905167 h 187"/>
                <a:gd name="T4" fmla="*/ 819794 w 113"/>
                <a:gd name="T5" fmla="*/ 4565799 h 187"/>
                <a:gd name="T6" fmla="*/ 846971 w 113"/>
                <a:gd name="T7" fmla="*/ 4434331 h 187"/>
                <a:gd name="T8" fmla="*/ 1090064 w 113"/>
                <a:gd name="T9" fmla="*/ 4103393 h 187"/>
                <a:gd name="T10" fmla="*/ 1118425 w 113"/>
                <a:gd name="T11" fmla="*/ 3990055 h 187"/>
                <a:gd name="T12" fmla="*/ 1305852 w 113"/>
                <a:gd name="T13" fmla="*/ 3772080 h 187"/>
                <a:gd name="T14" fmla="*/ 1399987 w 113"/>
                <a:gd name="T15" fmla="*/ 3587761 h 187"/>
                <a:gd name="T16" fmla="*/ 1399987 w 113"/>
                <a:gd name="T17" fmla="*/ 3461321 h 187"/>
                <a:gd name="T18" fmla="*/ 1485574 w 113"/>
                <a:gd name="T19" fmla="*/ 3368598 h 187"/>
                <a:gd name="T20" fmla="*/ 1638905 w 113"/>
                <a:gd name="T21" fmla="*/ 3228359 h 187"/>
                <a:gd name="T22" fmla="*/ 1691641 w 113"/>
                <a:gd name="T23" fmla="*/ 3124103 h 187"/>
                <a:gd name="T24" fmla="*/ 1822646 w 113"/>
                <a:gd name="T25" fmla="*/ 2982032 h 187"/>
                <a:gd name="T26" fmla="*/ 1871273 w 113"/>
                <a:gd name="T27" fmla="*/ 2857492 h 187"/>
                <a:gd name="T28" fmla="*/ 1974061 w 113"/>
                <a:gd name="T29" fmla="*/ 2698436 h 187"/>
                <a:gd name="T30" fmla="*/ 2088736 w 113"/>
                <a:gd name="T31" fmla="*/ 2454830 h 187"/>
                <a:gd name="T32" fmla="*/ 2117097 w 113"/>
                <a:gd name="T33" fmla="*/ 2406196 h 187"/>
                <a:gd name="T34" fmla="*/ 2201512 w 113"/>
                <a:gd name="T35" fmla="*/ 2313785 h 187"/>
                <a:gd name="T36" fmla="*/ 2240466 w 113"/>
                <a:gd name="T37" fmla="*/ 2186803 h 187"/>
                <a:gd name="T38" fmla="*/ 2267655 w 113"/>
                <a:gd name="T39" fmla="*/ 2186803 h 187"/>
                <a:gd name="T40" fmla="*/ 2304685 w 113"/>
                <a:gd name="T41" fmla="*/ 2095477 h 187"/>
                <a:gd name="T42" fmla="*/ 2484312 w 113"/>
                <a:gd name="T43" fmla="*/ 1791667 h 187"/>
                <a:gd name="T44" fmla="*/ 2602815 w 113"/>
                <a:gd name="T45" fmla="*/ 1696871 h 187"/>
                <a:gd name="T46" fmla="*/ 2642650 w 113"/>
                <a:gd name="T47" fmla="*/ 1583863 h 187"/>
                <a:gd name="T48" fmla="*/ 2754516 w 113"/>
                <a:gd name="T49" fmla="*/ 1365844 h 187"/>
                <a:gd name="T50" fmla="*/ 2690313 w 113"/>
                <a:gd name="T51" fmla="*/ 1273104 h 187"/>
                <a:gd name="T52" fmla="*/ 2821528 w 113"/>
                <a:gd name="T53" fmla="*/ 1245889 h 187"/>
                <a:gd name="T54" fmla="*/ 2905815 w 113"/>
                <a:gd name="T55" fmla="*/ 1181726 h 187"/>
                <a:gd name="T56" fmla="*/ 2999922 w 113"/>
                <a:gd name="T57" fmla="*/ 1065794 h 187"/>
                <a:gd name="T58" fmla="*/ 3025476 w 113"/>
                <a:gd name="T59" fmla="*/ 1065794 h 187"/>
                <a:gd name="T60" fmla="*/ 3025476 w 113"/>
                <a:gd name="T61" fmla="*/ 978909 h 187"/>
                <a:gd name="T62" fmla="*/ 3025476 w 113"/>
                <a:gd name="T63" fmla="*/ 886548 h 187"/>
                <a:gd name="T64" fmla="*/ 3151651 w 113"/>
                <a:gd name="T65" fmla="*/ 783115 h 187"/>
                <a:gd name="T66" fmla="*/ 3151651 w 113"/>
                <a:gd name="T67" fmla="*/ 758013 h 187"/>
                <a:gd name="T68" fmla="*/ 3179989 w 113"/>
                <a:gd name="T69" fmla="*/ 734483 h 187"/>
                <a:gd name="T70" fmla="*/ 3271405 w 113"/>
                <a:gd name="T71" fmla="*/ 602959 h 187"/>
                <a:gd name="T72" fmla="*/ 3151651 w 113"/>
                <a:gd name="T73" fmla="*/ 555237 h 187"/>
                <a:gd name="T74" fmla="*/ 3271405 w 113"/>
                <a:gd name="T75" fmla="*/ 489998 h 187"/>
                <a:gd name="T76" fmla="*/ 3307934 w 113"/>
                <a:gd name="T77" fmla="*/ 152034 h 187"/>
                <a:gd name="T78" fmla="*/ 3307934 w 113"/>
                <a:gd name="T79" fmla="*/ 114948 h 187"/>
                <a:gd name="T80" fmla="*/ 3422609 w 113"/>
                <a:gd name="T81" fmla="*/ 0 h 187"/>
                <a:gd name="T82" fmla="*/ 3307934 w 113"/>
                <a:gd name="T83" fmla="*/ 0 h 187"/>
                <a:gd name="T84" fmla="*/ 3271405 w 113"/>
                <a:gd name="T85" fmla="*/ 152034 h 187"/>
                <a:gd name="T86" fmla="*/ 3064165 w 113"/>
                <a:gd name="T87" fmla="*/ 359353 h 187"/>
                <a:gd name="T88" fmla="*/ 2782353 w 113"/>
                <a:gd name="T89" fmla="*/ 758013 h 187"/>
                <a:gd name="T90" fmla="*/ 2511423 w 113"/>
                <a:gd name="T91" fmla="*/ 1181726 h 187"/>
                <a:gd name="T92" fmla="*/ 2304685 w 113"/>
                <a:gd name="T93" fmla="*/ 1556644 h 187"/>
                <a:gd name="T94" fmla="*/ 2117097 w 113"/>
                <a:gd name="T95" fmla="*/ 1791667 h 187"/>
                <a:gd name="T96" fmla="*/ 1842846 w 113"/>
                <a:gd name="T97" fmla="*/ 2406196 h 187"/>
                <a:gd name="T98" fmla="*/ 1691641 w 113"/>
                <a:gd name="T99" fmla="*/ 2698436 h 187"/>
                <a:gd name="T100" fmla="*/ 1485574 w 113"/>
                <a:gd name="T101" fmla="*/ 3101984 h 187"/>
                <a:gd name="T102" fmla="*/ 693619 w 113"/>
                <a:gd name="T103" fmla="*/ 4255039 h 187"/>
                <a:gd name="T104" fmla="*/ 514081 w 113"/>
                <a:gd name="T105" fmla="*/ 4565799 h 187"/>
                <a:gd name="T106" fmla="*/ 151706 w 113"/>
                <a:gd name="T107" fmla="*/ 5660250 h 18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71" name="Freeform 150">
              <a:extLst>
                <a:ext uri="{FF2B5EF4-FFF2-40B4-BE49-F238E27FC236}">
                  <a16:creationId xmlns:a16="http://schemas.microsoft.com/office/drawing/2014/main" id="{164CB472-155C-D3DC-A514-4A5633925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" y="3100"/>
              <a:ext cx="259" cy="471"/>
            </a:xfrm>
            <a:custGeom>
              <a:avLst/>
              <a:gdLst>
                <a:gd name="T0" fmla="*/ 2848913 w 110"/>
                <a:gd name="T1" fmla="*/ 5089139 h 200"/>
                <a:gd name="T2" fmla="*/ 2760128 w 110"/>
                <a:gd name="T3" fmla="*/ 4916823 h 200"/>
                <a:gd name="T4" fmla="*/ 2586506 w 110"/>
                <a:gd name="T5" fmla="*/ 4533476 h 200"/>
                <a:gd name="T6" fmla="*/ 2551562 w 110"/>
                <a:gd name="T7" fmla="*/ 4423149 h 200"/>
                <a:gd name="T8" fmla="*/ 2269045 w 110"/>
                <a:gd name="T9" fmla="*/ 4077581 h 200"/>
                <a:gd name="T10" fmla="*/ 2231064 w 110"/>
                <a:gd name="T11" fmla="*/ 3956600 h 200"/>
                <a:gd name="T12" fmla="*/ 2184098 w 110"/>
                <a:gd name="T13" fmla="*/ 3694390 h 200"/>
                <a:gd name="T14" fmla="*/ 2057279 w 110"/>
                <a:gd name="T15" fmla="*/ 3546844 h 200"/>
                <a:gd name="T16" fmla="*/ 1975009 w 110"/>
                <a:gd name="T17" fmla="*/ 3458169 h 200"/>
                <a:gd name="T18" fmla="*/ 1975009 w 110"/>
                <a:gd name="T19" fmla="*/ 3372998 h 200"/>
                <a:gd name="T20" fmla="*/ 1863870 w 110"/>
                <a:gd name="T21" fmla="*/ 3174945 h 200"/>
                <a:gd name="T22" fmla="*/ 1801336 w 110"/>
                <a:gd name="T23" fmla="*/ 3054706 h 200"/>
                <a:gd name="T24" fmla="*/ 1739190 w 110"/>
                <a:gd name="T25" fmla="*/ 2916481 h 200"/>
                <a:gd name="T26" fmla="*/ 1692652 w 110"/>
                <a:gd name="T27" fmla="*/ 2769141 h 200"/>
                <a:gd name="T28" fmla="*/ 1601185 w 110"/>
                <a:gd name="T29" fmla="*/ 2555403 h 200"/>
                <a:gd name="T30" fmla="*/ 1456673 w 110"/>
                <a:gd name="T31" fmla="*/ 2388733 h 200"/>
                <a:gd name="T32" fmla="*/ 1419012 w 110"/>
                <a:gd name="T33" fmla="*/ 2297098 h 200"/>
                <a:gd name="T34" fmla="*/ 1329861 w 110"/>
                <a:gd name="T35" fmla="*/ 2188301 h 200"/>
                <a:gd name="T36" fmla="*/ 1329861 w 110"/>
                <a:gd name="T37" fmla="*/ 2125986 h 200"/>
                <a:gd name="T38" fmla="*/ 1310253 w 110"/>
                <a:gd name="T39" fmla="*/ 2063265 h 200"/>
                <a:gd name="T40" fmla="*/ 1246070 w 110"/>
                <a:gd name="T41" fmla="*/ 2005902 h 200"/>
                <a:gd name="T42" fmla="*/ 1073988 w 110"/>
                <a:gd name="T43" fmla="*/ 1695275 h 200"/>
                <a:gd name="T44" fmla="*/ 1009730 w 110"/>
                <a:gd name="T45" fmla="*/ 1568743 h 200"/>
                <a:gd name="T46" fmla="*/ 985321 w 110"/>
                <a:gd name="T47" fmla="*/ 1506091 h 200"/>
                <a:gd name="T48" fmla="*/ 838807 w 110"/>
                <a:gd name="T49" fmla="*/ 1247860 h 200"/>
                <a:gd name="T50" fmla="*/ 727425 w 110"/>
                <a:gd name="T51" fmla="*/ 1247860 h 200"/>
                <a:gd name="T52" fmla="*/ 811581 w 110"/>
                <a:gd name="T53" fmla="*/ 1138179 h 200"/>
                <a:gd name="T54" fmla="*/ 811581 w 110"/>
                <a:gd name="T55" fmla="*/ 986632 h 200"/>
                <a:gd name="T56" fmla="*/ 702898 w 110"/>
                <a:gd name="T57" fmla="*/ 902754 h 200"/>
                <a:gd name="T58" fmla="*/ 702898 w 110"/>
                <a:gd name="T59" fmla="*/ 876121 h 200"/>
                <a:gd name="T60" fmla="*/ 638633 w 110"/>
                <a:gd name="T61" fmla="*/ 813525 h 200"/>
                <a:gd name="T62" fmla="*/ 580888 w 110"/>
                <a:gd name="T63" fmla="*/ 792521 h 200"/>
                <a:gd name="T64" fmla="*/ 580888 w 110"/>
                <a:gd name="T65" fmla="*/ 639529 h 200"/>
                <a:gd name="T66" fmla="*/ 491078 w 110"/>
                <a:gd name="T67" fmla="*/ 603386 h 200"/>
                <a:gd name="T68" fmla="*/ 491078 w 110"/>
                <a:gd name="T69" fmla="*/ 519447 h 200"/>
                <a:gd name="T70" fmla="*/ 466551 w 110"/>
                <a:gd name="T71" fmla="*/ 468457 h 200"/>
                <a:gd name="T72" fmla="*/ 428843 w 110"/>
                <a:gd name="T73" fmla="*/ 519447 h 200"/>
                <a:gd name="T74" fmla="*/ 382673 w 110"/>
                <a:gd name="T75" fmla="*/ 345446 h 200"/>
                <a:gd name="T76" fmla="*/ 173829 w 110"/>
                <a:gd name="T77" fmla="*/ 173994 h 200"/>
                <a:gd name="T78" fmla="*/ 84156 w 110"/>
                <a:gd name="T79" fmla="*/ 108796 h 200"/>
                <a:gd name="T80" fmla="*/ 62174 w 110"/>
                <a:gd name="T81" fmla="*/ 0 h 200"/>
                <a:gd name="T82" fmla="*/ 0 w 110"/>
                <a:gd name="T83" fmla="*/ 84467 h 200"/>
                <a:gd name="T84" fmla="*/ 108709 w 110"/>
                <a:gd name="T85" fmla="*/ 173994 h 200"/>
                <a:gd name="T86" fmla="*/ 198149 w 110"/>
                <a:gd name="T87" fmla="*/ 468457 h 200"/>
                <a:gd name="T88" fmla="*/ 382673 w 110"/>
                <a:gd name="T89" fmla="*/ 902754 h 200"/>
                <a:gd name="T90" fmla="*/ 602669 w 110"/>
                <a:gd name="T91" fmla="*/ 1369984 h 200"/>
                <a:gd name="T92" fmla="*/ 811581 w 110"/>
                <a:gd name="T93" fmla="*/ 1695275 h 200"/>
                <a:gd name="T94" fmla="*/ 927609 w 110"/>
                <a:gd name="T95" fmla="*/ 2005902 h 200"/>
                <a:gd name="T96" fmla="*/ 1246070 w 110"/>
                <a:gd name="T97" fmla="*/ 2533747 h 200"/>
                <a:gd name="T98" fmla="*/ 1419012 w 110"/>
                <a:gd name="T99" fmla="*/ 2818629 h 200"/>
                <a:gd name="T100" fmla="*/ 1692652 w 110"/>
                <a:gd name="T101" fmla="*/ 3174945 h 200"/>
                <a:gd name="T102" fmla="*/ 2269045 w 110"/>
                <a:gd name="T103" fmla="*/ 4449598 h 200"/>
                <a:gd name="T104" fmla="*/ 2466518 w 110"/>
                <a:gd name="T105" fmla="*/ 4805914 h 200"/>
                <a:gd name="T106" fmla="*/ 3104880 w 110"/>
                <a:gd name="T107" fmla="*/ 5672891 h 2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72" name="Freeform 151">
              <a:extLst>
                <a:ext uri="{FF2B5EF4-FFF2-40B4-BE49-F238E27FC236}">
                  <a16:creationId xmlns:a16="http://schemas.microsoft.com/office/drawing/2014/main" id="{D998092A-7FCB-8394-A3AE-99F89F4B3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" y="3609"/>
              <a:ext cx="259" cy="475"/>
            </a:xfrm>
            <a:custGeom>
              <a:avLst/>
              <a:gdLst>
                <a:gd name="T0" fmla="*/ 2811049 w 110"/>
                <a:gd name="T1" fmla="*/ 5367396 h 201"/>
                <a:gd name="T2" fmla="*/ 2722479 w 110"/>
                <a:gd name="T3" fmla="*/ 5188347 h 201"/>
                <a:gd name="T4" fmla="*/ 2613797 w 110"/>
                <a:gd name="T5" fmla="*/ 4785795 h 201"/>
                <a:gd name="T6" fmla="*/ 2586506 w 110"/>
                <a:gd name="T7" fmla="*/ 4670869 h 201"/>
                <a:gd name="T8" fmla="*/ 2319983 w 110"/>
                <a:gd name="T9" fmla="*/ 4276208 h 201"/>
                <a:gd name="T10" fmla="*/ 2231064 w 110"/>
                <a:gd name="T11" fmla="*/ 4160194 h 201"/>
                <a:gd name="T12" fmla="*/ 2146387 w 110"/>
                <a:gd name="T13" fmla="*/ 3917212 h 201"/>
                <a:gd name="T14" fmla="*/ 2037678 w 110"/>
                <a:gd name="T15" fmla="*/ 3758368 h 201"/>
                <a:gd name="T16" fmla="*/ 1975009 w 110"/>
                <a:gd name="T17" fmla="*/ 3645686 h 201"/>
                <a:gd name="T18" fmla="*/ 1975009 w 110"/>
                <a:gd name="T19" fmla="*/ 3519188 h 201"/>
                <a:gd name="T20" fmla="*/ 1886372 w 110"/>
                <a:gd name="T21" fmla="*/ 3335292 h 201"/>
                <a:gd name="T22" fmla="*/ 1821460 w 110"/>
                <a:gd name="T23" fmla="*/ 3210894 h 201"/>
                <a:gd name="T24" fmla="*/ 1774925 w 110"/>
                <a:gd name="T25" fmla="*/ 3031866 h 201"/>
                <a:gd name="T26" fmla="*/ 1655005 w 110"/>
                <a:gd name="T27" fmla="*/ 2937587 h 201"/>
                <a:gd name="T28" fmla="*/ 1601185 w 110"/>
                <a:gd name="T29" fmla="*/ 2733523 h 201"/>
                <a:gd name="T30" fmla="*/ 1419012 w 110"/>
                <a:gd name="T31" fmla="*/ 2553220 h 201"/>
                <a:gd name="T32" fmla="*/ 1419012 w 110"/>
                <a:gd name="T33" fmla="*/ 2427999 h 201"/>
                <a:gd name="T34" fmla="*/ 1367727 w 110"/>
                <a:gd name="T35" fmla="*/ 2335530 h 201"/>
                <a:gd name="T36" fmla="*/ 1283915 w 110"/>
                <a:gd name="T37" fmla="*/ 2247740 h 201"/>
                <a:gd name="T38" fmla="*/ 1283915 w 110"/>
                <a:gd name="T39" fmla="*/ 2222686 h 201"/>
                <a:gd name="T40" fmla="*/ 1246070 w 110"/>
                <a:gd name="T41" fmla="*/ 2156474 h 201"/>
                <a:gd name="T42" fmla="*/ 1098516 w 110"/>
                <a:gd name="T43" fmla="*/ 1824664 h 201"/>
                <a:gd name="T44" fmla="*/ 1047556 w 110"/>
                <a:gd name="T45" fmla="*/ 1666137 h 201"/>
                <a:gd name="T46" fmla="*/ 985321 w 110"/>
                <a:gd name="T47" fmla="*/ 1581833 h 201"/>
                <a:gd name="T48" fmla="*/ 811581 w 110"/>
                <a:gd name="T49" fmla="*/ 1358715 h 201"/>
                <a:gd name="T50" fmla="*/ 753829 w 110"/>
                <a:gd name="T51" fmla="*/ 1310156 h 201"/>
                <a:gd name="T52" fmla="*/ 753829 w 110"/>
                <a:gd name="T53" fmla="*/ 1178818 h 201"/>
                <a:gd name="T54" fmla="*/ 791605 w 110"/>
                <a:gd name="T55" fmla="*/ 1064052 h 201"/>
                <a:gd name="T56" fmla="*/ 727425 w 110"/>
                <a:gd name="T57" fmla="*/ 999806 h 201"/>
                <a:gd name="T58" fmla="*/ 727425 w 110"/>
                <a:gd name="T59" fmla="*/ 912529 h 201"/>
                <a:gd name="T60" fmla="*/ 665183 w 110"/>
                <a:gd name="T61" fmla="*/ 912529 h 201"/>
                <a:gd name="T62" fmla="*/ 518648 w 110"/>
                <a:gd name="T63" fmla="*/ 781174 h 201"/>
                <a:gd name="T64" fmla="*/ 518648 w 110"/>
                <a:gd name="T65" fmla="*/ 669365 h 201"/>
                <a:gd name="T66" fmla="*/ 491078 w 110"/>
                <a:gd name="T67" fmla="*/ 669365 h 201"/>
                <a:gd name="T68" fmla="*/ 491078 w 110"/>
                <a:gd name="T69" fmla="*/ 574951 h 201"/>
                <a:gd name="T70" fmla="*/ 428843 w 110"/>
                <a:gd name="T71" fmla="*/ 450262 h 201"/>
                <a:gd name="T72" fmla="*/ 382673 w 110"/>
                <a:gd name="T73" fmla="*/ 574951 h 201"/>
                <a:gd name="T74" fmla="*/ 382673 w 110"/>
                <a:gd name="T75" fmla="*/ 359015 h 201"/>
                <a:gd name="T76" fmla="*/ 108709 w 110"/>
                <a:gd name="T77" fmla="*/ 218973 h 201"/>
                <a:gd name="T78" fmla="*/ 62174 w 110"/>
                <a:gd name="T79" fmla="*/ 179028 h 201"/>
                <a:gd name="T80" fmla="*/ 0 w 110"/>
                <a:gd name="T81" fmla="*/ 0 h 201"/>
                <a:gd name="T82" fmla="*/ 0 w 110"/>
                <a:gd name="T83" fmla="*/ 114742 h 201"/>
                <a:gd name="T84" fmla="*/ 108709 w 110"/>
                <a:gd name="T85" fmla="*/ 218973 h 201"/>
                <a:gd name="T86" fmla="*/ 146392 w 110"/>
                <a:gd name="T87" fmla="*/ 517474 h 201"/>
                <a:gd name="T88" fmla="*/ 382673 w 110"/>
                <a:gd name="T89" fmla="*/ 976787 h 201"/>
                <a:gd name="T90" fmla="*/ 602669 w 110"/>
                <a:gd name="T91" fmla="*/ 1422998 h 201"/>
                <a:gd name="T92" fmla="*/ 791605 w 110"/>
                <a:gd name="T93" fmla="*/ 1824664 h 201"/>
                <a:gd name="T94" fmla="*/ 901021 w 110"/>
                <a:gd name="T95" fmla="*/ 2156474 h 201"/>
                <a:gd name="T96" fmla="*/ 1246070 w 110"/>
                <a:gd name="T97" fmla="*/ 2694316 h 201"/>
                <a:gd name="T98" fmla="*/ 1419012 w 110"/>
                <a:gd name="T99" fmla="*/ 2976293 h 201"/>
                <a:gd name="T100" fmla="*/ 1655005 w 110"/>
                <a:gd name="T101" fmla="*/ 3362806 h 201"/>
                <a:gd name="T102" fmla="*/ 2269045 w 110"/>
                <a:gd name="T103" fmla="*/ 4698005 h 201"/>
                <a:gd name="T104" fmla="*/ 2492953 w 110"/>
                <a:gd name="T105" fmla="*/ 5069016 h 201"/>
                <a:gd name="T106" fmla="*/ 3131218 w 110"/>
                <a:gd name="T107" fmla="*/ 5980964 h 20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73" name="Freeform 152">
              <a:extLst>
                <a:ext uri="{FF2B5EF4-FFF2-40B4-BE49-F238E27FC236}">
                  <a16:creationId xmlns:a16="http://schemas.microsoft.com/office/drawing/2014/main" id="{3D7FC154-8B51-F75A-BEFC-D2C9CCB6B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" y="1606"/>
              <a:ext cx="58" cy="2471"/>
            </a:xfrm>
            <a:custGeom>
              <a:avLst/>
              <a:gdLst>
                <a:gd name="T0" fmla="*/ 554953 w 25"/>
                <a:gd name="T1" fmla="*/ 0 h 1046"/>
                <a:gd name="T2" fmla="*/ 406970 w 25"/>
                <a:gd name="T3" fmla="*/ 15649398 h 1046"/>
                <a:gd name="T4" fmla="*/ 609186 w 25"/>
                <a:gd name="T5" fmla="*/ 31593786 h 1046"/>
                <a:gd name="T6" fmla="*/ 95424 w 25"/>
                <a:gd name="T7" fmla="*/ 31593786 h 1046"/>
                <a:gd name="T8" fmla="*/ 270261 w 25"/>
                <a:gd name="T9" fmla="*/ 22901268 h 1046"/>
                <a:gd name="T10" fmla="*/ 0 w 25"/>
                <a:gd name="T11" fmla="*/ 7226926 h 1046"/>
                <a:gd name="T12" fmla="*/ 198933 w 25"/>
                <a:gd name="T13" fmla="*/ 0 h 1046"/>
                <a:gd name="T14" fmla="*/ 554953 w 25"/>
                <a:gd name="T15" fmla="*/ 0 h 1046"/>
                <a:gd name="T16" fmla="*/ 554953 w 25"/>
                <a:gd name="T17" fmla="*/ 0 h 10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74" name="Group 69">
            <a:extLst>
              <a:ext uri="{FF2B5EF4-FFF2-40B4-BE49-F238E27FC236}">
                <a16:creationId xmlns:a16="http://schemas.microsoft.com/office/drawing/2014/main" id="{39779D3B-82EF-AAD1-DE10-BB0075DC2F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6850" y="2736850"/>
            <a:ext cx="906463" cy="2416175"/>
            <a:chOff x="3124" y="236"/>
            <a:chExt cx="1443" cy="3848"/>
          </a:xfrm>
        </p:grpSpPr>
        <p:sp>
          <p:nvSpPr>
            <p:cNvPr id="175" name="Freeform 70">
              <a:extLst>
                <a:ext uri="{FF2B5EF4-FFF2-40B4-BE49-F238E27FC236}">
                  <a16:creationId xmlns:a16="http://schemas.microsoft.com/office/drawing/2014/main" id="{102E4C64-5D48-6F6E-389B-9B510778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" y="494"/>
              <a:ext cx="28" cy="1345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23 h 1347"/>
                <a:gd name="T4" fmla="*/ 14 w 29"/>
                <a:gd name="T5" fmla="*/ 1323 h 1347"/>
                <a:gd name="T6" fmla="*/ 17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76" name="Freeform 71">
              <a:extLst>
                <a:ext uri="{FF2B5EF4-FFF2-40B4-BE49-F238E27FC236}">
                  <a16:creationId xmlns:a16="http://schemas.microsoft.com/office/drawing/2014/main" id="{82BFB19E-E4E9-F896-C6FC-BECAB235F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1217"/>
              <a:ext cx="162" cy="248"/>
            </a:xfrm>
            <a:custGeom>
              <a:avLst/>
              <a:gdLst>
                <a:gd name="T0" fmla="*/ 2173087 w 68"/>
                <a:gd name="T1" fmla="*/ 3165970 h 105"/>
                <a:gd name="T2" fmla="*/ 170369 w 68"/>
                <a:gd name="T3" fmla="*/ 0 h 105"/>
                <a:gd name="T4" fmla="*/ 2173087 w 68"/>
                <a:gd name="T5" fmla="*/ 3165970 h 10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77" name="Freeform 72">
              <a:extLst>
                <a:ext uri="{FF2B5EF4-FFF2-40B4-BE49-F238E27FC236}">
                  <a16:creationId xmlns:a16="http://schemas.microsoft.com/office/drawing/2014/main" id="{7CC1FD77-CF35-BA5A-8B91-63A0FE512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1007"/>
              <a:ext cx="162" cy="248"/>
            </a:xfrm>
            <a:custGeom>
              <a:avLst/>
              <a:gdLst>
                <a:gd name="T0" fmla="*/ 141123 w 68"/>
                <a:gd name="T1" fmla="*/ 2850334 h 106"/>
                <a:gd name="T2" fmla="*/ 2131172 w 68"/>
                <a:gd name="T3" fmla="*/ 0 h 106"/>
                <a:gd name="T4" fmla="*/ 141123 w 68"/>
                <a:gd name="T5" fmla="*/ 2850334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78" name="Freeform 73">
              <a:extLst>
                <a:ext uri="{FF2B5EF4-FFF2-40B4-BE49-F238E27FC236}">
                  <a16:creationId xmlns:a16="http://schemas.microsoft.com/office/drawing/2014/main" id="{A9FFC41F-CEEE-9B6A-51DD-25C9FCB16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1510"/>
              <a:ext cx="162" cy="253"/>
            </a:xfrm>
            <a:custGeom>
              <a:avLst/>
              <a:gdLst>
                <a:gd name="T0" fmla="*/ 2173087 w 68"/>
                <a:gd name="T1" fmla="*/ 3265946 h 107"/>
                <a:gd name="T2" fmla="*/ 170369 w 68"/>
                <a:gd name="T3" fmla="*/ 0 h 107"/>
                <a:gd name="T4" fmla="*/ 2173087 w 68"/>
                <a:gd name="T5" fmla="*/ 3265946 h 10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79" name="Freeform 74">
              <a:extLst>
                <a:ext uri="{FF2B5EF4-FFF2-40B4-BE49-F238E27FC236}">
                  <a16:creationId xmlns:a16="http://schemas.microsoft.com/office/drawing/2014/main" id="{07FCFF9E-DF6A-57BF-5E81-6C3A0EAF0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1300"/>
              <a:ext cx="162" cy="250"/>
            </a:xfrm>
            <a:custGeom>
              <a:avLst/>
              <a:gdLst>
                <a:gd name="T0" fmla="*/ 141123 w 68"/>
                <a:gd name="T1" fmla="*/ 3143101 h 106"/>
                <a:gd name="T2" fmla="*/ 2131172 w 68"/>
                <a:gd name="T3" fmla="*/ 0 h 106"/>
                <a:gd name="T4" fmla="*/ 141123 w 68"/>
                <a:gd name="T5" fmla="*/ 3143101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80" name="Freeform 75">
              <a:extLst>
                <a:ext uri="{FF2B5EF4-FFF2-40B4-BE49-F238E27FC236}">
                  <a16:creationId xmlns:a16="http://schemas.microsoft.com/office/drawing/2014/main" id="{C2902222-34ED-2AC4-C406-8147C668F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1632"/>
              <a:ext cx="162" cy="253"/>
            </a:xfrm>
            <a:custGeom>
              <a:avLst/>
              <a:gdLst>
                <a:gd name="T0" fmla="*/ 141123 w 68"/>
                <a:gd name="T1" fmla="*/ 3265946 h 107"/>
                <a:gd name="T2" fmla="*/ 2131172 w 68"/>
                <a:gd name="T3" fmla="*/ 0 h 107"/>
                <a:gd name="T4" fmla="*/ 141123 w 68"/>
                <a:gd name="T5" fmla="*/ 3265946 h 10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81" name="Freeform 76">
              <a:extLst>
                <a:ext uri="{FF2B5EF4-FFF2-40B4-BE49-F238E27FC236}">
                  <a16:creationId xmlns:a16="http://schemas.microsoft.com/office/drawing/2014/main" id="{BD04AB26-D309-E62F-D0C1-8E49C8E28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886"/>
              <a:ext cx="162" cy="253"/>
            </a:xfrm>
            <a:custGeom>
              <a:avLst/>
              <a:gdLst>
                <a:gd name="T0" fmla="*/ 2173087 w 68"/>
                <a:gd name="T1" fmla="*/ 3265946 h 107"/>
                <a:gd name="T2" fmla="*/ 170369 w 68"/>
                <a:gd name="T3" fmla="*/ 0 h 107"/>
                <a:gd name="T4" fmla="*/ 2173087 w 68"/>
                <a:gd name="T5" fmla="*/ 3265946 h 10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82" name="Freeform 77">
              <a:extLst>
                <a:ext uri="{FF2B5EF4-FFF2-40B4-BE49-F238E27FC236}">
                  <a16:creationId xmlns:a16="http://schemas.microsoft.com/office/drawing/2014/main" id="{72E58E67-0AB7-74F8-F46B-12F743F80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676"/>
              <a:ext cx="162" cy="253"/>
            </a:xfrm>
            <a:custGeom>
              <a:avLst/>
              <a:gdLst>
                <a:gd name="T0" fmla="*/ 141123 w 68"/>
                <a:gd name="T1" fmla="*/ 3625089 h 106"/>
                <a:gd name="T2" fmla="*/ 2131172 w 68"/>
                <a:gd name="T3" fmla="*/ 0 h 106"/>
                <a:gd name="T4" fmla="*/ 141123 w 68"/>
                <a:gd name="T5" fmla="*/ 3625089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83" name="Freeform 78">
              <a:extLst>
                <a:ext uri="{FF2B5EF4-FFF2-40B4-BE49-F238E27FC236}">
                  <a16:creationId xmlns:a16="http://schemas.microsoft.com/office/drawing/2014/main" id="{D98B7792-0B88-2EC3-4E72-B952C3FB2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570"/>
              <a:ext cx="162" cy="250"/>
            </a:xfrm>
            <a:custGeom>
              <a:avLst/>
              <a:gdLst>
                <a:gd name="T0" fmla="*/ 2173087 w 68"/>
                <a:gd name="T1" fmla="*/ 3143101 h 106"/>
                <a:gd name="T2" fmla="*/ 170369 w 68"/>
                <a:gd name="T3" fmla="*/ 0 h 106"/>
                <a:gd name="T4" fmla="*/ 2173087 w 68"/>
                <a:gd name="T5" fmla="*/ 3143101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84" name="Freeform 79">
              <a:extLst>
                <a:ext uri="{FF2B5EF4-FFF2-40B4-BE49-F238E27FC236}">
                  <a16:creationId xmlns:a16="http://schemas.microsoft.com/office/drawing/2014/main" id="{D4B24818-27CB-EF65-CDEF-2329CEEA0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274"/>
              <a:ext cx="162" cy="250"/>
            </a:xfrm>
            <a:custGeom>
              <a:avLst/>
              <a:gdLst>
                <a:gd name="T0" fmla="*/ 2173087 w 68"/>
                <a:gd name="T1" fmla="*/ 3143101 h 106"/>
                <a:gd name="T2" fmla="*/ 170369 w 68"/>
                <a:gd name="T3" fmla="*/ 0 h 106"/>
                <a:gd name="T4" fmla="*/ 2173087 w 68"/>
                <a:gd name="T5" fmla="*/ 3143101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85" name="Freeform 80">
              <a:extLst>
                <a:ext uri="{FF2B5EF4-FFF2-40B4-BE49-F238E27FC236}">
                  <a16:creationId xmlns:a16="http://schemas.microsoft.com/office/drawing/2014/main" id="{9602C199-B3B4-24CC-2A7D-2FEF247E3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360"/>
              <a:ext cx="162" cy="250"/>
            </a:xfrm>
            <a:custGeom>
              <a:avLst/>
              <a:gdLst>
                <a:gd name="T0" fmla="*/ 141123 w 68"/>
                <a:gd name="T1" fmla="*/ 3143101 h 106"/>
                <a:gd name="T2" fmla="*/ 2131172 w 68"/>
                <a:gd name="T3" fmla="*/ 0 h 106"/>
                <a:gd name="T4" fmla="*/ 141123 w 68"/>
                <a:gd name="T5" fmla="*/ 3143101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86" name="Freeform 81">
              <a:extLst>
                <a:ext uri="{FF2B5EF4-FFF2-40B4-BE49-F238E27FC236}">
                  <a16:creationId xmlns:a16="http://schemas.microsoft.com/office/drawing/2014/main" id="{88061C8E-6DE1-7CBF-70D1-D117819D2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" y="486"/>
              <a:ext cx="23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56 w 21"/>
                <a:gd name="T5" fmla="*/ 1049 h 1049"/>
                <a:gd name="T6" fmla="*/ 6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87" name="Freeform 82">
              <a:extLst>
                <a:ext uri="{FF2B5EF4-FFF2-40B4-BE49-F238E27FC236}">
                  <a16:creationId xmlns:a16="http://schemas.microsoft.com/office/drawing/2014/main" id="{3D04863E-C28A-E3C5-8B75-6689E3851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1048"/>
              <a:ext cx="126" cy="195"/>
            </a:xfrm>
            <a:custGeom>
              <a:avLst/>
              <a:gdLst>
                <a:gd name="T0" fmla="*/ 1660984 w 53"/>
                <a:gd name="T1" fmla="*/ 2682770 h 82"/>
                <a:gd name="T2" fmla="*/ 138662 w 53"/>
                <a:gd name="T3" fmla="*/ 0 h 82"/>
                <a:gd name="T4" fmla="*/ 1660984 w 53"/>
                <a:gd name="T5" fmla="*/ 2682770 h 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88" name="Freeform 83">
              <a:extLst>
                <a:ext uri="{FF2B5EF4-FFF2-40B4-BE49-F238E27FC236}">
                  <a16:creationId xmlns:a16="http://schemas.microsoft.com/office/drawing/2014/main" id="{6A16FFC7-6F28-7FAC-1ACD-FC36E6634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886"/>
              <a:ext cx="121" cy="195"/>
            </a:xfrm>
            <a:custGeom>
              <a:avLst/>
              <a:gdLst>
                <a:gd name="T0" fmla="*/ 73817 w 52"/>
                <a:gd name="T1" fmla="*/ 2346423 h 83"/>
                <a:gd name="T2" fmla="*/ 1234100 w 52"/>
                <a:gd name="T3" fmla="*/ 0 h 83"/>
                <a:gd name="T4" fmla="*/ 73817 w 52"/>
                <a:gd name="T5" fmla="*/ 2346423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89" name="Freeform 84">
              <a:extLst>
                <a:ext uri="{FF2B5EF4-FFF2-40B4-BE49-F238E27FC236}">
                  <a16:creationId xmlns:a16="http://schemas.microsoft.com/office/drawing/2014/main" id="{78E834B6-8F20-7959-3C75-241ED255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1278"/>
              <a:ext cx="126" cy="195"/>
            </a:xfrm>
            <a:custGeom>
              <a:avLst/>
              <a:gdLst>
                <a:gd name="T0" fmla="*/ 1660984 w 53"/>
                <a:gd name="T1" fmla="*/ 2346423 h 83"/>
                <a:gd name="T2" fmla="*/ 138662 w 53"/>
                <a:gd name="T3" fmla="*/ 0 h 83"/>
                <a:gd name="T4" fmla="*/ 1660984 w 53"/>
                <a:gd name="T5" fmla="*/ 2346423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90" name="Freeform 85">
              <a:extLst>
                <a:ext uri="{FF2B5EF4-FFF2-40B4-BE49-F238E27FC236}">
                  <a16:creationId xmlns:a16="http://schemas.microsoft.com/office/drawing/2014/main" id="{0E092D57-1D87-AAE9-FC6C-7D5ABA0B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13"/>
              <a:ext cx="121" cy="195"/>
            </a:xfrm>
            <a:custGeom>
              <a:avLst/>
              <a:gdLst>
                <a:gd name="T0" fmla="*/ 73817 w 52"/>
                <a:gd name="T1" fmla="*/ 2682770 h 82"/>
                <a:gd name="T2" fmla="*/ 1234100 w 52"/>
                <a:gd name="T3" fmla="*/ 0 h 82"/>
                <a:gd name="T4" fmla="*/ 73817 w 52"/>
                <a:gd name="T5" fmla="*/ 2682770 h 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91" name="Freeform 86">
              <a:extLst>
                <a:ext uri="{FF2B5EF4-FFF2-40B4-BE49-F238E27FC236}">
                  <a16:creationId xmlns:a16="http://schemas.microsoft.com/office/drawing/2014/main" id="{6B8BABED-2DCC-E3F1-7766-633AA7ADF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371"/>
              <a:ext cx="121" cy="197"/>
            </a:xfrm>
            <a:custGeom>
              <a:avLst/>
              <a:gdLst>
                <a:gd name="T0" fmla="*/ 73817 w 52"/>
                <a:gd name="T1" fmla="*/ 2656047 h 83"/>
                <a:gd name="T2" fmla="*/ 1234100 w 52"/>
                <a:gd name="T3" fmla="*/ 0 h 83"/>
                <a:gd name="T4" fmla="*/ 73817 w 52"/>
                <a:gd name="T5" fmla="*/ 2656047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92" name="Freeform 87">
              <a:extLst>
                <a:ext uri="{FF2B5EF4-FFF2-40B4-BE49-F238E27FC236}">
                  <a16:creationId xmlns:a16="http://schemas.microsoft.com/office/drawing/2014/main" id="{ED63ED60-5CD9-861A-D37A-FFEA7BB92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792"/>
              <a:ext cx="126" cy="197"/>
            </a:xfrm>
            <a:custGeom>
              <a:avLst/>
              <a:gdLst>
                <a:gd name="T0" fmla="*/ 1660984 w 53"/>
                <a:gd name="T1" fmla="*/ 2656047 h 83"/>
                <a:gd name="T2" fmla="*/ 138662 w 53"/>
                <a:gd name="T3" fmla="*/ 0 h 83"/>
                <a:gd name="T4" fmla="*/ 1660984 w 53"/>
                <a:gd name="T5" fmla="*/ 2656047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93" name="Freeform 88">
              <a:extLst>
                <a:ext uri="{FF2B5EF4-FFF2-40B4-BE49-F238E27FC236}">
                  <a16:creationId xmlns:a16="http://schemas.microsoft.com/office/drawing/2014/main" id="{9AC336DA-7041-8FD2-27B0-C0D5AEDE4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630"/>
              <a:ext cx="121" cy="195"/>
            </a:xfrm>
            <a:custGeom>
              <a:avLst/>
              <a:gdLst>
                <a:gd name="T0" fmla="*/ 73817 w 52"/>
                <a:gd name="T1" fmla="*/ 2346423 h 83"/>
                <a:gd name="T2" fmla="*/ 1234100 w 52"/>
                <a:gd name="T3" fmla="*/ 0 h 83"/>
                <a:gd name="T4" fmla="*/ 73817 w 52"/>
                <a:gd name="T5" fmla="*/ 2346423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94" name="Freeform 89">
              <a:extLst>
                <a:ext uri="{FF2B5EF4-FFF2-40B4-BE49-F238E27FC236}">
                  <a16:creationId xmlns:a16="http://schemas.microsoft.com/office/drawing/2014/main" id="{C4465244-FE6F-384C-A96B-B7AF4F692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544"/>
              <a:ext cx="126" cy="197"/>
            </a:xfrm>
            <a:custGeom>
              <a:avLst/>
              <a:gdLst>
                <a:gd name="T0" fmla="*/ 1660984 w 53"/>
                <a:gd name="T1" fmla="*/ 2656047 h 83"/>
                <a:gd name="T2" fmla="*/ 138662 w 53"/>
                <a:gd name="T3" fmla="*/ 0 h 83"/>
                <a:gd name="T4" fmla="*/ 1660984 w 53"/>
                <a:gd name="T5" fmla="*/ 2656047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95" name="Freeform 90">
              <a:extLst>
                <a:ext uri="{FF2B5EF4-FFF2-40B4-BE49-F238E27FC236}">
                  <a16:creationId xmlns:a16="http://schemas.microsoft.com/office/drawing/2014/main" id="{131F004B-776E-75D2-9B26-4A46D27D5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317"/>
              <a:ext cx="126" cy="195"/>
            </a:xfrm>
            <a:custGeom>
              <a:avLst/>
              <a:gdLst>
                <a:gd name="T0" fmla="*/ 1660984 w 53"/>
                <a:gd name="T1" fmla="*/ 2346423 h 83"/>
                <a:gd name="T2" fmla="*/ 138662 w 53"/>
                <a:gd name="T3" fmla="*/ 0 h 83"/>
                <a:gd name="T4" fmla="*/ 1660984 w 53"/>
                <a:gd name="T5" fmla="*/ 2346423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96" name="Freeform 91">
              <a:extLst>
                <a:ext uri="{FF2B5EF4-FFF2-40B4-BE49-F238E27FC236}">
                  <a16:creationId xmlns:a16="http://schemas.microsoft.com/office/drawing/2014/main" id="{9E81D361-220F-0E85-8D7E-6A0E7DCD8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385"/>
              <a:ext cx="121" cy="192"/>
            </a:xfrm>
            <a:custGeom>
              <a:avLst/>
              <a:gdLst>
                <a:gd name="T0" fmla="*/ 73817 w 52"/>
                <a:gd name="T1" fmla="*/ 2229701 h 82"/>
                <a:gd name="T2" fmla="*/ 1234100 w 52"/>
                <a:gd name="T3" fmla="*/ 0 h 82"/>
                <a:gd name="T4" fmla="*/ 73817 w 52"/>
                <a:gd name="T5" fmla="*/ 2229701 h 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97" name="Freeform 92">
              <a:extLst>
                <a:ext uri="{FF2B5EF4-FFF2-40B4-BE49-F238E27FC236}">
                  <a16:creationId xmlns:a16="http://schemas.microsoft.com/office/drawing/2014/main" id="{54DFF493-E2C5-E703-E7DD-9E7AE83C3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4" y="1063"/>
              <a:ext cx="263" cy="1241"/>
            </a:xfrm>
            <a:custGeom>
              <a:avLst/>
              <a:gdLst>
                <a:gd name="T0" fmla="*/ 1437330 w 112"/>
                <a:gd name="T1" fmla="*/ 14820221 h 525"/>
                <a:gd name="T2" fmla="*/ 1437330 w 112"/>
                <a:gd name="T3" fmla="*/ 13055249 h 525"/>
                <a:gd name="T4" fmla="*/ 82314 w 112"/>
                <a:gd name="T5" fmla="*/ 10439533 h 525"/>
                <a:gd name="T6" fmla="*/ 1437330 w 112"/>
                <a:gd name="T7" fmla="*/ 12477094 h 525"/>
                <a:gd name="T8" fmla="*/ 1437330 w 112"/>
                <a:gd name="T9" fmla="*/ 10195820 h 525"/>
                <a:gd name="T10" fmla="*/ 82314 w 112"/>
                <a:gd name="T11" fmla="*/ 7580607 h 525"/>
                <a:gd name="T12" fmla="*/ 1402267 w 112"/>
                <a:gd name="T13" fmla="*/ 9552575 h 525"/>
                <a:gd name="T14" fmla="*/ 1402267 w 112"/>
                <a:gd name="T15" fmla="*/ 6513305 h 525"/>
                <a:gd name="T16" fmla="*/ 193291 w 112"/>
                <a:gd name="T17" fmla="*/ 3992477 h 525"/>
                <a:gd name="T18" fmla="*/ 1402267 w 112"/>
                <a:gd name="T19" fmla="*/ 5578600 h 525"/>
                <a:gd name="T20" fmla="*/ 1402267 w 112"/>
                <a:gd name="T21" fmla="*/ 3566651 h 525"/>
                <a:gd name="T22" fmla="*/ 143361 w 112"/>
                <a:gd name="T23" fmla="*/ 1002080 h 525"/>
                <a:gd name="T24" fmla="*/ 1402267 w 112"/>
                <a:gd name="T25" fmla="*/ 2679560 h 525"/>
                <a:gd name="T26" fmla="*/ 1402267 w 112"/>
                <a:gd name="T27" fmla="*/ 1699870 h 525"/>
                <a:gd name="T28" fmla="*/ 1626322 w 112"/>
                <a:gd name="T29" fmla="*/ 1699870 h 525"/>
                <a:gd name="T30" fmla="*/ 2896485 w 112"/>
                <a:gd name="T31" fmla="*/ 0 h 525"/>
                <a:gd name="T32" fmla="*/ 1663029 w 112"/>
                <a:gd name="T33" fmla="*/ 2559583 h 525"/>
                <a:gd name="T34" fmla="*/ 1663029 w 112"/>
                <a:gd name="T35" fmla="*/ 4928264 h 525"/>
                <a:gd name="T36" fmla="*/ 2982317 w 112"/>
                <a:gd name="T37" fmla="*/ 2831664 h 525"/>
                <a:gd name="T38" fmla="*/ 1663029 w 112"/>
                <a:gd name="T39" fmla="*/ 5447101 h 525"/>
                <a:gd name="T40" fmla="*/ 1663029 w 112"/>
                <a:gd name="T41" fmla="*/ 8035097 h 525"/>
                <a:gd name="T42" fmla="*/ 2956684 w 112"/>
                <a:gd name="T43" fmla="*/ 6202471 h 525"/>
                <a:gd name="T44" fmla="*/ 1663029 w 112"/>
                <a:gd name="T45" fmla="*/ 8834206 h 525"/>
                <a:gd name="T46" fmla="*/ 1663029 w 112"/>
                <a:gd name="T47" fmla="*/ 11290658 h 525"/>
                <a:gd name="T48" fmla="*/ 2956684 w 112"/>
                <a:gd name="T49" fmla="*/ 9525431 h 525"/>
                <a:gd name="T50" fmla="*/ 1663029 w 112"/>
                <a:gd name="T51" fmla="*/ 12076218 h 525"/>
                <a:gd name="T52" fmla="*/ 1687009 w 112"/>
                <a:gd name="T53" fmla="*/ 14972296 h 525"/>
                <a:gd name="T54" fmla="*/ 3039785 w 112"/>
                <a:gd name="T55" fmla="*/ 12630820 h 525"/>
                <a:gd name="T56" fmla="*/ 1687009 w 112"/>
                <a:gd name="T57" fmla="*/ 15283388 h 525"/>
                <a:gd name="T58" fmla="*/ 1687009 w 112"/>
                <a:gd name="T59" fmla="*/ 15974377 h 525"/>
                <a:gd name="T60" fmla="*/ 1437330 w 112"/>
                <a:gd name="T61" fmla="*/ 15974377 h 525"/>
                <a:gd name="T62" fmla="*/ 1437330 w 112"/>
                <a:gd name="T63" fmla="*/ 15757847 h 525"/>
                <a:gd name="T64" fmla="*/ 193291 w 112"/>
                <a:gd name="T65" fmla="*/ 13207074 h 525"/>
                <a:gd name="T66" fmla="*/ 1437330 w 112"/>
                <a:gd name="T67" fmla="*/ 14820221 h 52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98" name="Freeform 94">
              <a:extLst>
                <a:ext uri="{FF2B5EF4-FFF2-40B4-BE49-F238E27FC236}">
                  <a16:creationId xmlns:a16="http://schemas.microsoft.com/office/drawing/2014/main" id="{00FC390A-7CE2-BAE8-836C-EB319F259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8" y="2924"/>
              <a:ext cx="361" cy="561"/>
            </a:xfrm>
            <a:custGeom>
              <a:avLst/>
              <a:gdLst>
                <a:gd name="T0" fmla="*/ 4637406 w 152"/>
                <a:gd name="T1" fmla="*/ 7333101 h 237"/>
                <a:gd name="T2" fmla="*/ 353357 w 152"/>
                <a:gd name="T3" fmla="*/ 0 h 237"/>
                <a:gd name="T4" fmla="*/ 4637406 w 152"/>
                <a:gd name="T5" fmla="*/ 7333101 h 2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99" name="Freeform 95">
              <a:extLst>
                <a:ext uri="{FF2B5EF4-FFF2-40B4-BE49-F238E27FC236}">
                  <a16:creationId xmlns:a16="http://schemas.microsoft.com/office/drawing/2014/main" id="{D6547EEC-B3AD-F262-0269-8FCD1A610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4" y="2992"/>
              <a:ext cx="306" cy="521"/>
            </a:xfrm>
            <a:custGeom>
              <a:avLst/>
              <a:gdLst>
                <a:gd name="T0" fmla="*/ 3559444 w 129"/>
                <a:gd name="T1" fmla="*/ 6135256 h 220"/>
                <a:gd name="T2" fmla="*/ 3424249 w 129"/>
                <a:gd name="T3" fmla="*/ 5913134 h 220"/>
                <a:gd name="T4" fmla="*/ 3169890 w 129"/>
                <a:gd name="T5" fmla="*/ 5542876 h 220"/>
                <a:gd name="T6" fmla="*/ 3050336 w 129"/>
                <a:gd name="T7" fmla="*/ 5388412 h 220"/>
                <a:gd name="T8" fmla="*/ 2798778 w 129"/>
                <a:gd name="T9" fmla="*/ 4914730 h 220"/>
                <a:gd name="T10" fmla="*/ 2758697 w 129"/>
                <a:gd name="T11" fmla="*/ 4793254 h 220"/>
                <a:gd name="T12" fmla="*/ 2611195 w 129"/>
                <a:gd name="T13" fmla="*/ 4544472 h 220"/>
                <a:gd name="T14" fmla="*/ 2475016 w 129"/>
                <a:gd name="T15" fmla="*/ 4322446 h 220"/>
                <a:gd name="T16" fmla="*/ 2408782 w 129"/>
                <a:gd name="T17" fmla="*/ 4205249 h 220"/>
                <a:gd name="T18" fmla="*/ 2351788 w 129"/>
                <a:gd name="T19" fmla="*/ 4111483 h 220"/>
                <a:gd name="T20" fmla="*/ 2154411 w 129"/>
                <a:gd name="T21" fmla="*/ 3861124 h 220"/>
                <a:gd name="T22" fmla="*/ 2096880 w 129"/>
                <a:gd name="T23" fmla="*/ 3772272 h 220"/>
                <a:gd name="T24" fmla="*/ 1989932 w 129"/>
                <a:gd name="T25" fmla="*/ 3572573 h 220"/>
                <a:gd name="T26" fmla="*/ 1899679 w 129"/>
                <a:gd name="T27" fmla="*/ 3429719 h 220"/>
                <a:gd name="T28" fmla="*/ 1738037 w 129"/>
                <a:gd name="T29" fmla="*/ 3207439 h 220"/>
                <a:gd name="T30" fmla="*/ 1618833 w 129"/>
                <a:gd name="T31" fmla="*/ 2956727 h 220"/>
                <a:gd name="T32" fmla="*/ 1550950 w 129"/>
                <a:gd name="T33" fmla="*/ 2863255 h 220"/>
                <a:gd name="T34" fmla="*/ 1521731 w 129"/>
                <a:gd name="T35" fmla="*/ 2736242 h 220"/>
                <a:gd name="T36" fmla="*/ 1459639 w 129"/>
                <a:gd name="T37" fmla="*/ 2679785 h 220"/>
                <a:gd name="T38" fmla="*/ 1433427 w 129"/>
                <a:gd name="T39" fmla="*/ 2640471 h 220"/>
                <a:gd name="T40" fmla="*/ 1365393 w 129"/>
                <a:gd name="T41" fmla="*/ 2525664 h 220"/>
                <a:gd name="T42" fmla="*/ 1138941 w 129"/>
                <a:gd name="T43" fmla="*/ 2181477 h 220"/>
                <a:gd name="T44" fmla="*/ 1081413 w 129"/>
                <a:gd name="T45" fmla="*/ 2047769 h 220"/>
                <a:gd name="T46" fmla="*/ 991440 w 129"/>
                <a:gd name="T47" fmla="*/ 1892393 h 220"/>
                <a:gd name="T48" fmla="*/ 858366 w 129"/>
                <a:gd name="T49" fmla="*/ 1654270 h 220"/>
                <a:gd name="T50" fmla="*/ 858366 w 129"/>
                <a:gd name="T51" fmla="*/ 1525628 h 220"/>
                <a:gd name="T52" fmla="*/ 732702 w 129"/>
                <a:gd name="T53" fmla="*/ 1459191 h 220"/>
                <a:gd name="T54" fmla="*/ 625471 w 129"/>
                <a:gd name="T55" fmla="*/ 1403607 h 220"/>
                <a:gd name="T56" fmla="*/ 575607 w 129"/>
                <a:gd name="T57" fmla="*/ 1248522 h 220"/>
                <a:gd name="T58" fmla="*/ 535324 w 129"/>
                <a:gd name="T59" fmla="*/ 1248522 h 220"/>
                <a:gd name="T60" fmla="*/ 506262 w 129"/>
                <a:gd name="T61" fmla="*/ 1181346 h 220"/>
                <a:gd name="T62" fmla="*/ 506262 w 129"/>
                <a:gd name="T63" fmla="*/ 1025896 h 220"/>
                <a:gd name="T64" fmla="*/ 372658 w 129"/>
                <a:gd name="T65" fmla="*/ 960795 h 220"/>
                <a:gd name="T66" fmla="*/ 372658 w 129"/>
                <a:gd name="T67" fmla="*/ 904397 h 220"/>
                <a:gd name="T68" fmla="*/ 282765 w 129"/>
                <a:gd name="T69" fmla="*/ 814951 h 220"/>
                <a:gd name="T70" fmla="*/ 254749 w 129"/>
                <a:gd name="T71" fmla="*/ 710144 h 220"/>
                <a:gd name="T72" fmla="*/ 320695 w 129"/>
                <a:gd name="T73" fmla="*/ 710144 h 220"/>
                <a:gd name="T74" fmla="*/ 185431 w 129"/>
                <a:gd name="T75" fmla="*/ 566902 h 220"/>
                <a:gd name="T76" fmla="*/ 95138 w 129"/>
                <a:gd name="T77" fmla="*/ 250274 h 220"/>
                <a:gd name="T78" fmla="*/ 66229 w 129"/>
                <a:gd name="T79" fmla="*/ 182925 h 220"/>
                <a:gd name="T80" fmla="*/ 0 w 129"/>
                <a:gd name="T81" fmla="*/ 0 h 220"/>
                <a:gd name="T82" fmla="*/ 66229 w 129"/>
                <a:gd name="T83" fmla="*/ 94005 h 220"/>
                <a:gd name="T84" fmla="*/ 95138 w 129"/>
                <a:gd name="T85" fmla="*/ 222621 h 220"/>
                <a:gd name="T86" fmla="*/ 349915 w 129"/>
                <a:gd name="T87" fmla="*/ 498841 h 220"/>
                <a:gd name="T88" fmla="*/ 670745 w 129"/>
                <a:gd name="T89" fmla="*/ 998035 h 220"/>
                <a:gd name="T90" fmla="*/ 991440 w 129"/>
                <a:gd name="T91" fmla="*/ 1496712 h 220"/>
                <a:gd name="T92" fmla="*/ 1246191 w 129"/>
                <a:gd name="T93" fmla="*/ 1892393 h 220"/>
                <a:gd name="T94" fmla="*/ 1459639 w 129"/>
                <a:gd name="T95" fmla="*/ 2275337 h 220"/>
                <a:gd name="T96" fmla="*/ 1804494 w 129"/>
                <a:gd name="T97" fmla="*/ 2928361 h 220"/>
                <a:gd name="T98" fmla="*/ 1989932 w 129"/>
                <a:gd name="T99" fmla="*/ 3272545 h 220"/>
                <a:gd name="T100" fmla="*/ 2223332 w 129"/>
                <a:gd name="T101" fmla="*/ 3734646 h 220"/>
                <a:gd name="T102" fmla="*/ 3209625 w 129"/>
                <a:gd name="T103" fmla="*/ 5186614 h 220"/>
                <a:gd name="T104" fmla="*/ 3400222 w 129"/>
                <a:gd name="T105" fmla="*/ 5597264 h 220"/>
                <a:gd name="T106" fmla="*/ 3975813 w 129"/>
                <a:gd name="T107" fmla="*/ 6780708 h 22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00" name="Freeform 96">
              <a:extLst>
                <a:ext uri="{FF2B5EF4-FFF2-40B4-BE49-F238E27FC236}">
                  <a16:creationId xmlns:a16="http://schemas.microsoft.com/office/drawing/2014/main" id="{CD740604-CEBB-B35A-AFF6-4067B3774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" y="375"/>
              <a:ext cx="232" cy="445"/>
            </a:xfrm>
            <a:custGeom>
              <a:avLst/>
              <a:gdLst>
                <a:gd name="T0" fmla="*/ 1884287 w 98"/>
                <a:gd name="T1" fmla="*/ 116055 h 188"/>
                <a:gd name="T2" fmla="*/ 432145 w 98"/>
                <a:gd name="T3" fmla="*/ 5812940 h 188"/>
                <a:gd name="T4" fmla="*/ 2449402 w 98"/>
                <a:gd name="T5" fmla="*/ 3594807 h 188"/>
                <a:gd name="T6" fmla="*/ 1884287 w 98"/>
                <a:gd name="T7" fmla="*/ 116055 h 1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01" name="Freeform 97">
              <a:extLst>
                <a:ext uri="{FF2B5EF4-FFF2-40B4-BE49-F238E27FC236}">
                  <a16:creationId xmlns:a16="http://schemas.microsoft.com/office/drawing/2014/main" id="{1F6EA432-8314-DC3C-608A-9CB45BB43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" y="388"/>
              <a:ext cx="116" cy="369"/>
            </a:xfrm>
            <a:custGeom>
              <a:avLst/>
              <a:gdLst>
                <a:gd name="T0" fmla="*/ 438148 w 50"/>
                <a:gd name="T1" fmla="*/ 0 h 157"/>
                <a:gd name="T2" fmla="*/ 0 w 50"/>
                <a:gd name="T3" fmla="*/ 4460131 h 157"/>
                <a:gd name="T4" fmla="*/ 880517 w 50"/>
                <a:gd name="T5" fmla="*/ 3153986 h 157"/>
                <a:gd name="T6" fmla="*/ 438148 w 50"/>
                <a:gd name="T7" fmla="*/ 0 h 1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02" name="Freeform 98">
              <a:extLst>
                <a:ext uri="{FF2B5EF4-FFF2-40B4-BE49-F238E27FC236}">
                  <a16:creationId xmlns:a16="http://schemas.microsoft.com/office/drawing/2014/main" id="{D813BD6E-9C37-FB81-7ED0-D35E267CE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" y="1758"/>
              <a:ext cx="253" cy="498"/>
            </a:xfrm>
            <a:custGeom>
              <a:avLst/>
              <a:gdLst>
                <a:gd name="T0" fmla="*/ 2041954 w 107"/>
                <a:gd name="T1" fmla="*/ 113728 h 211"/>
                <a:gd name="T2" fmla="*/ 492449 w 107"/>
                <a:gd name="T3" fmla="*/ 6301968 h 211"/>
                <a:gd name="T4" fmla="*/ 2661463 w 107"/>
                <a:gd name="T5" fmla="*/ 3888049 h 211"/>
                <a:gd name="T6" fmla="*/ 2041954 w 107"/>
                <a:gd name="T7" fmla="*/ 113728 h 2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03" name="Freeform 99">
              <a:extLst>
                <a:ext uri="{FF2B5EF4-FFF2-40B4-BE49-F238E27FC236}">
                  <a16:creationId xmlns:a16="http://schemas.microsoft.com/office/drawing/2014/main" id="{A809DA68-604A-3E0E-0197-C1DC134D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" y="1766"/>
              <a:ext cx="126" cy="417"/>
            </a:xfrm>
            <a:custGeom>
              <a:avLst/>
              <a:gdLst>
                <a:gd name="T0" fmla="*/ 492233 w 54"/>
                <a:gd name="T1" fmla="*/ 0 h 176"/>
                <a:gd name="T2" fmla="*/ 0 w 54"/>
                <a:gd name="T3" fmla="*/ 5508866 h 176"/>
                <a:gd name="T4" fmla="*/ 994460 w 54"/>
                <a:gd name="T5" fmla="*/ 3907681 h 176"/>
                <a:gd name="T6" fmla="*/ 492233 w 54"/>
                <a:gd name="T7" fmla="*/ 0 h 17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04" name="Freeform 100">
              <a:extLst>
                <a:ext uri="{FF2B5EF4-FFF2-40B4-BE49-F238E27FC236}">
                  <a16:creationId xmlns:a16="http://schemas.microsoft.com/office/drawing/2014/main" id="{A74A591C-B40C-5C15-879C-23DD4B667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" y="3017"/>
              <a:ext cx="253" cy="498"/>
            </a:xfrm>
            <a:custGeom>
              <a:avLst/>
              <a:gdLst>
                <a:gd name="T0" fmla="*/ 1850105 w 108"/>
                <a:gd name="T1" fmla="*/ 90610 h 211"/>
                <a:gd name="T2" fmla="*/ 408063 w 108"/>
                <a:gd name="T3" fmla="*/ 6301968 h 211"/>
                <a:gd name="T4" fmla="*/ 2379802 w 108"/>
                <a:gd name="T5" fmla="*/ 3888049 h 211"/>
                <a:gd name="T6" fmla="*/ 1850105 w 108"/>
                <a:gd name="T7" fmla="*/ 90610 h 2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05" name="Freeform 101">
              <a:extLst>
                <a:ext uri="{FF2B5EF4-FFF2-40B4-BE49-F238E27FC236}">
                  <a16:creationId xmlns:a16="http://schemas.microsoft.com/office/drawing/2014/main" id="{52BDF42A-C617-D46F-D68D-786B90BDA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0" y="3025"/>
              <a:ext cx="129" cy="417"/>
            </a:xfrm>
            <a:custGeom>
              <a:avLst/>
              <a:gdLst>
                <a:gd name="T0" fmla="*/ 697171 w 54"/>
                <a:gd name="T1" fmla="*/ 0 h 176"/>
                <a:gd name="T2" fmla="*/ 0 w 54"/>
                <a:gd name="T3" fmla="*/ 5508866 h 176"/>
                <a:gd name="T4" fmla="*/ 1342596 w 54"/>
                <a:gd name="T5" fmla="*/ 3945377 h 176"/>
                <a:gd name="T6" fmla="*/ 697171 w 54"/>
                <a:gd name="T7" fmla="*/ 0 h 17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3C57EEE3-5659-494D-0E90-437C4F98A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1195013 w 108"/>
                <a:gd name="T1" fmla="*/ 90992 h 210"/>
                <a:gd name="T2" fmla="*/ 2757575 w 108"/>
                <a:gd name="T3" fmla="*/ 6332094 h 210"/>
                <a:gd name="T4" fmla="*/ 661510 w 108"/>
                <a:gd name="T5" fmla="*/ 3851534 h 210"/>
                <a:gd name="T6" fmla="*/ 1195013 w 108"/>
                <a:gd name="T7" fmla="*/ 90992 h 2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D13254C2-8307-280F-2628-6DCFB5B99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1" y="1538"/>
              <a:ext cx="126" cy="417"/>
            </a:xfrm>
            <a:custGeom>
              <a:avLst/>
              <a:gdLst>
                <a:gd name="T0" fmla="*/ 914695 w 54"/>
                <a:gd name="T1" fmla="*/ 0 h 177"/>
                <a:gd name="T2" fmla="*/ 1406806 w 54"/>
                <a:gd name="T3" fmla="*/ 5174553 h 177"/>
                <a:gd name="T4" fmla="*/ 444806 w 54"/>
                <a:gd name="T5" fmla="*/ 3624333 h 177"/>
                <a:gd name="T6" fmla="*/ 914695 w 54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E7FD0876-986B-030E-0ACB-992261208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" y="2271"/>
              <a:ext cx="356" cy="561"/>
            </a:xfrm>
            <a:custGeom>
              <a:avLst/>
              <a:gdLst>
                <a:gd name="T0" fmla="*/ 4217105 w 151"/>
                <a:gd name="T1" fmla="*/ 7333101 h 237"/>
                <a:gd name="T2" fmla="*/ 301574 w 151"/>
                <a:gd name="T3" fmla="*/ 0 h 237"/>
                <a:gd name="T4" fmla="*/ 4217105 w 151"/>
                <a:gd name="T5" fmla="*/ 7333101 h 2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9137F9F5-07AD-3DBC-F6DD-FC52F770C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1864"/>
              <a:ext cx="359" cy="559"/>
            </a:xfrm>
            <a:custGeom>
              <a:avLst/>
              <a:gdLst>
                <a:gd name="T0" fmla="*/ 230618 w 151"/>
                <a:gd name="T1" fmla="*/ 7024050 h 237"/>
                <a:gd name="T2" fmla="*/ 4570158 w 151"/>
                <a:gd name="T3" fmla="*/ 0 h 237"/>
                <a:gd name="T4" fmla="*/ 230618 w 151"/>
                <a:gd name="T5" fmla="*/ 7024050 h 2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B97D3656-F810-B119-7BC5-245C4016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2463"/>
              <a:ext cx="356" cy="561"/>
            </a:xfrm>
            <a:custGeom>
              <a:avLst/>
              <a:gdLst>
                <a:gd name="T0" fmla="*/ 238541 w 151"/>
                <a:gd name="T1" fmla="*/ 6999609 h 238"/>
                <a:gd name="T2" fmla="*/ 4127304 w 151"/>
                <a:gd name="T3" fmla="*/ 0 h 238"/>
                <a:gd name="T4" fmla="*/ 238541 w 151"/>
                <a:gd name="T5" fmla="*/ 6999609 h 2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80284FE8-79A2-3DED-6B73-800382BDB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" y="3095"/>
              <a:ext cx="351" cy="564"/>
            </a:xfrm>
            <a:custGeom>
              <a:avLst/>
              <a:gdLst>
                <a:gd name="T0" fmla="*/ 200819 w 149"/>
                <a:gd name="T1" fmla="*/ 7466092 h 238"/>
                <a:gd name="T2" fmla="*/ 4088097 w 149"/>
                <a:gd name="T3" fmla="*/ 0 h 238"/>
                <a:gd name="T4" fmla="*/ 200819 w 149"/>
                <a:gd name="T5" fmla="*/ 7466092 h 2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428A11FC-C312-6548-FA87-52BAFCF93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604"/>
              <a:ext cx="359" cy="554"/>
            </a:xfrm>
            <a:custGeom>
              <a:avLst/>
              <a:gdLst>
                <a:gd name="T0" fmla="*/ 4691695 w 151"/>
                <a:gd name="T1" fmla="*/ 6924953 h 235"/>
                <a:gd name="T2" fmla="*/ 356335 w 151"/>
                <a:gd name="T3" fmla="*/ 0 h 235"/>
                <a:gd name="T4" fmla="*/ 4691695 w 151"/>
                <a:gd name="T5" fmla="*/ 6924953 h 2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73116014-28A4-3735-BB1E-7716F596E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2" y="1139"/>
              <a:ext cx="354" cy="556"/>
            </a:xfrm>
            <a:custGeom>
              <a:avLst/>
              <a:gdLst>
                <a:gd name="T0" fmla="*/ 176934 w 150"/>
                <a:gd name="T1" fmla="*/ 6899894 h 236"/>
                <a:gd name="T2" fmla="*/ 4174481 w 150"/>
                <a:gd name="T3" fmla="*/ 0 h 236"/>
                <a:gd name="T4" fmla="*/ 176934 w 150"/>
                <a:gd name="T5" fmla="*/ 6899894 h 2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75269B7C-BA82-B724-653A-062765DCC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896"/>
              <a:ext cx="359" cy="559"/>
            </a:xfrm>
            <a:custGeom>
              <a:avLst/>
              <a:gdLst>
                <a:gd name="T0" fmla="*/ 4691695 w 151"/>
                <a:gd name="T1" fmla="*/ 7024050 h 237"/>
                <a:gd name="T2" fmla="*/ 356335 w 151"/>
                <a:gd name="T3" fmla="*/ 0 h 237"/>
                <a:gd name="T4" fmla="*/ 4691695 w 151"/>
                <a:gd name="T5" fmla="*/ 7024050 h 2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15" name="Freeform 111">
              <a:extLst>
                <a:ext uri="{FF2B5EF4-FFF2-40B4-BE49-F238E27FC236}">
                  <a16:creationId xmlns:a16="http://schemas.microsoft.com/office/drawing/2014/main" id="{1EA958F6-973F-BABF-1534-20F292957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" y="236"/>
              <a:ext cx="359" cy="561"/>
            </a:xfrm>
            <a:custGeom>
              <a:avLst/>
              <a:gdLst>
                <a:gd name="T0" fmla="*/ 4338019 w 152"/>
                <a:gd name="T1" fmla="*/ 6999609 h 238"/>
                <a:gd name="T2" fmla="*/ 329260 w 152"/>
                <a:gd name="T3" fmla="*/ 0 h 238"/>
                <a:gd name="T4" fmla="*/ 4338019 w 152"/>
                <a:gd name="T5" fmla="*/ 6999609 h 2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16" name="Freeform 112">
              <a:extLst>
                <a:ext uri="{FF2B5EF4-FFF2-40B4-BE49-F238E27FC236}">
                  <a16:creationId xmlns:a16="http://schemas.microsoft.com/office/drawing/2014/main" id="{45B2B0D8-B683-2B9C-4B8B-461668E26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2" y="489"/>
              <a:ext cx="321" cy="501"/>
            </a:xfrm>
            <a:custGeom>
              <a:avLst/>
              <a:gdLst>
                <a:gd name="T0" fmla="*/ 177053 w 136"/>
                <a:gd name="T1" fmla="*/ 6432140 h 212"/>
                <a:gd name="T2" fmla="*/ 3762332 w 136"/>
                <a:gd name="T3" fmla="*/ 0 h 212"/>
                <a:gd name="T4" fmla="*/ 177053 w 136"/>
                <a:gd name="T5" fmla="*/ 6432140 h 2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17" name="Freeform 113">
              <a:extLst>
                <a:ext uri="{FF2B5EF4-FFF2-40B4-BE49-F238E27FC236}">
                  <a16:creationId xmlns:a16="http://schemas.microsoft.com/office/drawing/2014/main" id="{A3CF3017-2FEC-DAD4-E4C1-B0B60FB6A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" y="1864"/>
              <a:ext cx="298" cy="549"/>
            </a:xfrm>
            <a:custGeom>
              <a:avLst/>
              <a:gdLst>
                <a:gd name="T0" fmla="*/ 368534 w 127"/>
                <a:gd name="T1" fmla="*/ 6027827 h 233"/>
                <a:gd name="T2" fmla="*/ 476995 w 127"/>
                <a:gd name="T3" fmla="*/ 5829331 h 233"/>
                <a:gd name="T4" fmla="*/ 642242 w 127"/>
                <a:gd name="T5" fmla="*/ 5416974 h 233"/>
                <a:gd name="T6" fmla="*/ 724192 w 127"/>
                <a:gd name="T7" fmla="*/ 5242392 h 233"/>
                <a:gd name="T8" fmla="*/ 972367 w 127"/>
                <a:gd name="T9" fmla="*/ 4857199 h 233"/>
                <a:gd name="T10" fmla="*/ 1032845 w 127"/>
                <a:gd name="T11" fmla="*/ 4682683 h 233"/>
                <a:gd name="T12" fmla="*/ 1172538 w 127"/>
                <a:gd name="T13" fmla="*/ 4452873 h 233"/>
                <a:gd name="T14" fmla="*/ 1280999 w 127"/>
                <a:gd name="T15" fmla="*/ 4250398 h 233"/>
                <a:gd name="T16" fmla="*/ 1367632 w 127"/>
                <a:gd name="T17" fmla="*/ 4125855 h 233"/>
                <a:gd name="T18" fmla="*/ 1367632 w 127"/>
                <a:gd name="T19" fmla="*/ 4013810 h 233"/>
                <a:gd name="T20" fmla="*/ 1506993 w 127"/>
                <a:gd name="T21" fmla="*/ 3756567 h 233"/>
                <a:gd name="T22" fmla="*/ 1552106 w 127"/>
                <a:gd name="T23" fmla="*/ 3627889 h 233"/>
                <a:gd name="T24" fmla="*/ 1614702 w 127"/>
                <a:gd name="T25" fmla="*/ 3480738 h 233"/>
                <a:gd name="T26" fmla="*/ 1755389 w 127"/>
                <a:gd name="T27" fmla="*/ 3306222 h 233"/>
                <a:gd name="T28" fmla="*/ 1841462 w 127"/>
                <a:gd name="T29" fmla="*/ 3106643 h 233"/>
                <a:gd name="T30" fmla="*/ 1983997 w 127"/>
                <a:gd name="T31" fmla="*/ 2870052 h 233"/>
                <a:gd name="T32" fmla="*/ 2009876 w 127"/>
                <a:gd name="T33" fmla="*/ 2748551 h 233"/>
                <a:gd name="T34" fmla="*/ 2089848 w 127"/>
                <a:gd name="T35" fmla="*/ 2658984 h 233"/>
                <a:gd name="T36" fmla="*/ 2115737 w 127"/>
                <a:gd name="T37" fmla="*/ 2546943 h 233"/>
                <a:gd name="T38" fmla="*/ 2115737 w 127"/>
                <a:gd name="T39" fmla="*/ 2520428 h 233"/>
                <a:gd name="T40" fmla="*/ 2195462 w 127"/>
                <a:gd name="T41" fmla="*/ 2399794 h 233"/>
                <a:gd name="T42" fmla="*/ 2363567 w 127"/>
                <a:gd name="T43" fmla="*/ 2072777 h 233"/>
                <a:gd name="T44" fmla="*/ 2443494 w 127"/>
                <a:gd name="T45" fmla="*/ 1904735 h 233"/>
                <a:gd name="T46" fmla="*/ 2503491 w 127"/>
                <a:gd name="T47" fmla="*/ 1815623 h 233"/>
                <a:gd name="T48" fmla="*/ 2645449 w 127"/>
                <a:gd name="T49" fmla="*/ 1528451 h 233"/>
                <a:gd name="T50" fmla="*/ 2732090 w 127"/>
                <a:gd name="T51" fmla="*/ 1493370 h 233"/>
                <a:gd name="T52" fmla="*/ 2751310 w 127"/>
                <a:gd name="T53" fmla="*/ 1338669 h 233"/>
                <a:gd name="T54" fmla="*/ 2751310 w 127"/>
                <a:gd name="T55" fmla="*/ 1256037 h 233"/>
                <a:gd name="T56" fmla="*/ 2837741 w 127"/>
                <a:gd name="T57" fmla="*/ 1119284 h 233"/>
                <a:gd name="T58" fmla="*/ 2837741 w 127"/>
                <a:gd name="T59" fmla="*/ 1080943 h 233"/>
                <a:gd name="T60" fmla="*/ 2874625 w 127"/>
                <a:gd name="T61" fmla="*/ 1018492 h 233"/>
                <a:gd name="T62" fmla="*/ 2980486 w 127"/>
                <a:gd name="T63" fmla="*/ 933795 h 233"/>
                <a:gd name="T64" fmla="*/ 3005809 w 127"/>
                <a:gd name="T65" fmla="*/ 823790 h 233"/>
                <a:gd name="T66" fmla="*/ 3040726 w 127"/>
                <a:gd name="T67" fmla="*/ 759274 h 233"/>
                <a:gd name="T68" fmla="*/ 3061941 w 127"/>
                <a:gd name="T69" fmla="*/ 669735 h 233"/>
                <a:gd name="T70" fmla="*/ 3085781 w 127"/>
                <a:gd name="T71" fmla="*/ 559575 h 233"/>
                <a:gd name="T72" fmla="*/ 3122550 w 127"/>
                <a:gd name="T73" fmla="*/ 669735 h 233"/>
                <a:gd name="T74" fmla="*/ 3228316 w 127"/>
                <a:gd name="T75" fmla="*/ 475033 h 233"/>
                <a:gd name="T76" fmla="*/ 3393554 w 127"/>
                <a:gd name="T77" fmla="*/ 237488 h 233"/>
                <a:gd name="T78" fmla="*/ 3456159 w 127"/>
                <a:gd name="T79" fmla="*/ 175016 h 233"/>
                <a:gd name="T80" fmla="*/ 3536094 w 127"/>
                <a:gd name="T81" fmla="*/ 0 h 233"/>
                <a:gd name="T82" fmla="*/ 3536094 w 127"/>
                <a:gd name="T83" fmla="*/ 85564 h 233"/>
                <a:gd name="T84" fmla="*/ 3430475 w 127"/>
                <a:gd name="T85" fmla="*/ 237488 h 233"/>
                <a:gd name="T86" fmla="*/ 3314797 w 127"/>
                <a:gd name="T87" fmla="*/ 521734 h 233"/>
                <a:gd name="T88" fmla="*/ 3061941 w 127"/>
                <a:gd name="T89" fmla="*/ 1018492 h 233"/>
                <a:gd name="T90" fmla="*/ 2813880 w 127"/>
                <a:gd name="T91" fmla="*/ 1578045 h 233"/>
                <a:gd name="T92" fmla="*/ 2589550 w 127"/>
                <a:gd name="T93" fmla="*/ 2025214 h 233"/>
                <a:gd name="T94" fmla="*/ 2443494 w 127"/>
                <a:gd name="T95" fmla="*/ 2310253 h 233"/>
                <a:gd name="T96" fmla="*/ 2089848 w 127"/>
                <a:gd name="T97" fmla="*/ 2959503 h 233"/>
                <a:gd name="T98" fmla="*/ 1897568 w 127"/>
                <a:gd name="T99" fmla="*/ 3306222 h 233"/>
                <a:gd name="T100" fmla="*/ 1614702 w 127"/>
                <a:gd name="T101" fmla="*/ 3718226 h 233"/>
                <a:gd name="T102" fmla="*/ 915949 w 127"/>
                <a:gd name="T103" fmla="*/ 5242392 h 233"/>
                <a:gd name="T104" fmla="*/ 724192 w 127"/>
                <a:gd name="T105" fmla="*/ 5654450 h 233"/>
                <a:gd name="T106" fmla="*/ 25888 w 127"/>
                <a:gd name="T107" fmla="*/ 6709258 h 2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18" name="Freeform 114">
              <a:extLst>
                <a:ext uri="{FF2B5EF4-FFF2-40B4-BE49-F238E27FC236}">
                  <a16:creationId xmlns:a16="http://schemas.microsoft.com/office/drawing/2014/main" id="{035DEDCF-0A67-A539-20E7-35FCF15E4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2" y="1156"/>
              <a:ext cx="301" cy="551"/>
            </a:xfrm>
            <a:custGeom>
              <a:avLst/>
              <a:gdLst>
                <a:gd name="T0" fmla="*/ 408405 w 127"/>
                <a:gd name="T1" fmla="*/ 6300543 h 233"/>
                <a:gd name="T2" fmla="*/ 530511 w 127"/>
                <a:gd name="T3" fmla="*/ 6092253 h 233"/>
                <a:gd name="T4" fmla="*/ 726685 w 127"/>
                <a:gd name="T5" fmla="*/ 5627744 h 233"/>
                <a:gd name="T6" fmla="*/ 821379 w 127"/>
                <a:gd name="T7" fmla="*/ 5470158 h 233"/>
                <a:gd name="T8" fmla="*/ 1122808 w 127"/>
                <a:gd name="T9" fmla="*/ 5042024 h 233"/>
                <a:gd name="T10" fmla="*/ 1167837 w 127"/>
                <a:gd name="T11" fmla="*/ 4889487 h 233"/>
                <a:gd name="T12" fmla="*/ 1326170 w 127"/>
                <a:gd name="T13" fmla="*/ 4616477 h 233"/>
                <a:gd name="T14" fmla="*/ 1441690 w 127"/>
                <a:gd name="T15" fmla="*/ 4408066 h 233"/>
                <a:gd name="T16" fmla="*/ 1538335 w 127"/>
                <a:gd name="T17" fmla="*/ 4284034 h 233"/>
                <a:gd name="T18" fmla="*/ 1576235 w 127"/>
                <a:gd name="T19" fmla="*/ 4188832 h 233"/>
                <a:gd name="T20" fmla="*/ 1694618 w 127"/>
                <a:gd name="T21" fmla="*/ 3922879 h 233"/>
                <a:gd name="T22" fmla="*/ 1789158 w 127"/>
                <a:gd name="T23" fmla="*/ 3791029 h 233"/>
                <a:gd name="T24" fmla="*/ 1816957 w 127"/>
                <a:gd name="T25" fmla="*/ 3610140 h 233"/>
                <a:gd name="T26" fmla="*/ 1975240 w 127"/>
                <a:gd name="T27" fmla="*/ 3429809 h 233"/>
                <a:gd name="T28" fmla="*/ 2069674 w 127"/>
                <a:gd name="T29" fmla="*/ 3250016 h 233"/>
                <a:gd name="T30" fmla="*/ 2225141 w 127"/>
                <a:gd name="T31" fmla="*/ 2965513 h 233"/>
                <a:gd name="T32" fmla="*/ 2294122 w 127"/>
                <a:gd name="T33" fmla="*/ 2845184 h 233"/>
                <a:gd name="T34" fmla="*/ 2359688 w 127"/>
                <a:gd name="T35" fmla="*/ 2757055 h 233"/>
                <a:gd name="T36" fmla="*/ 2388554 w 127"/>
                <a:gd name="T37" fmla="*/ 2689528 h 233"/>
                <a:gd name="T38" fmla="*/ 2411283 w 127"/>
                <a:gd name="T39" fmla="*/ 2597641 h 233"/>
                <a:gd name="T40" fmla="*/ 2478071 w 127"/>
                <a:gd name="T41" fmla="*/ 2509739 h 233"/>
                <a:gd name="T42" fmla="*/ 2661143 w 127"/>
                <a:gd name="T43" fmla="*/ 2148583 h 233"/>
                <a:gd name="T44" fmla="*/ 2767866 w 127"/>
                <a:gd name="T45" fmla="*/ 1991529 h 233"/>
                <a:gd name="T46" fmla="*/ 2862562 w 127"/>
                <a:gd name="T47" fmla="*/ 1903372 h 233"/>
                <a:gd name="T48" fmla="*/ 2980026 w 127"/>
                <a:gd name="T49" fmla="*/ 1591555 h 233"/>
                <a:gd name="T50" fmla="*/ 3077535 w 127"/>
                <a:gd name="T51" fmla="*/ 1563733 h 233"/>
                <a:gd name="T52" fmla="*/ 3115464 w 127"/>
                <a:gd name="T53" fmla="*/ 1411236 h 233"/>
                <a:gd name="T54" fmla="*/ 3115464 w 127"/>
                <a:gd name="T55" fmla="*/ 1279162 h 233"/>
                <a:gd name="T56" fmla="*/ 3209018 w 127"/>
                <a:gd name="T57" fmla="*/ 1165869 h 233"/>
                <a:gd name="T58" fmla="*/ 3209018 w 127"/>
                <a:gd name="T59" fmla="*/ 1098458 h 233"/>
                <a:gd name="T60" fmla="*/ 3260766 w 127"/>
                <a:gd name="T61" fmla="*/ 1072818 h 233"/>
                <a:gd name="T62" fmla="*/ 3367488 w 127"/>
                <a:gd name="T63" fmla="*/ 984817 h 233"/>
                <a:gd name="T64" fmla="*/ 3396069 w 127"/>
                <a:gd name="T65" fmla="*/ 853683 h 233"/>
                <a:gd name="T66" fmla="*/ 3416919 w 127"/>
                <a:gd name="T67" fmla="*/ 825504 h 233"/>
                <a:gd name="T68" fmla="*/ 3461960 w 127"/>
                <a:gd name="T69" fmla="*/ 673017 h 233"/>
                <a:gd name="T70" fmla="*/ 3485867 w 127"/>
                <a:gd name="T71" fmla="*/ 581158 h 233"/>
                <a:gd name="T72" fmla="*/ 3511459 w 127"/>
                <a:gd name="T73" fmla="*/ 645554 h 233"/>
                <a:gd name="T74" fmla="*/ 3645975 w 127"/>
                <a:gd name="T75" fmla="*/ 453660 h 233"/>
                <a:gd name="T76" fmla="*/ 3869812 w 127"/>
                <a:gd name="T77" fmla="*/ 245753 h 233"/>
                <a:gd name="T78" fmla="*/ 3926863 w 127"/>
                <a:gd name="T79" fmla="*/ 179950 h 233"/>
                <a:gd name="T80" fmla="*/ 3987546 w 127"/>
                <a:gd name="T81" fmla="*/ 0 h 233"/>
                <a:gd name="T82" fmla="*/ 3987546 w 127"/>
                <a:gd name="T83" fmla="*/ 64552 h 233"/>
                <a:gd name="T84" fmla="*/ 3898023 w 127"/>
                <a:gd name="T85" fmla="*/ 245753 h 233"/>
                <a:gd name="T86" fmla="*/ 3735801 w 127"/>
                <a:gd name="T87" fmla="*/ 557553 h 233"/>
                <a:gd name="T88" fmla="*/ 3485867 w 127"/>
                <a:gd name="T89" fmla="*/ 1072818 h 233"/>
                <a:gd name="T90" fmla="*/ 3163991 w 127"/>
                <a:gd name="T91" fmla="*/ 1658858 h 233"/>
                <a:gd name="T92" fmla="*/ 2914062 w 127"/>
                <a:gd name="T93" fmla="*/ 2084031 h 233"/>
                <a:gd name="T94" fmla="*/ 2767866 w 127"/>
                <a:gd name="T95" fmla="*/ 2445149 h 233"/>
                <a:gd name="T96" fmla="*/ 2359688 w 127"/>
                <a:gd name="T97" fmla="*/ 3089455 h 233"/>
                <a:gd name="T98" fmla="*/ 2135626 w 127"/>
                <a:gd name="T99" fmla="*/ 3429809 h 233"/>
                <a:gd name="T100" fmla="*/ 1816957 w 127"/>
                <a:gd name="T101" fmla="*/ 3922879 h 233"/>
                <a:gd name="T102" fmla="*/ 1007795 w 127"/>
                <a:gd name="T103" fmla="*/ 5470158 h 233"/>
                <a:gd name="T104" fmla="*/ 821379 w 127"/>
                <a:gd name="T105" fmla="*/ 5875065 h 233"/>
                <a:gd name="T106" fmla="*/ 27675 w 127"/>
                <a:gd name="T107" fmla="*/ 7012866 h 2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19" name="Freeform 115">
              <a:extLst>
                <a:ext uri="{FF2B5EF4-FFF2-40B4-BE49-F238E27FC236}">
                  <a16:creationId xmlns:a16="http://schemas.microsoft.com/office/drawing/2014/main" id="{7306399D-8A42-A721-7AD4-917FBE1B0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" y="496"/>
              <a:ext cx="270" cy="493"/>
            </a:xfrm>
            <a:custGeom>
              <a:avLst/>
              <a:gdLst>
                <a:gd name="T0" fmla="*/ 365374 w 114"/>
                <a:gd name="T1" fmla="*/ 5460560 h 209"/>
                <a:gd name="T2" fmla="*/ 499176 w 114"/>
                <a:gd name="T3" fmla="*/ 5286217 h 209"/>
                <a:gd name="T4" fmla="*/ 654613 w 114"/>
                <a:gd name="T5" fmla="*/ 4895289 h 209"/>
                <a:gd name="T6" fmla="*/ 711090 w 114"/>
                <a:gd name="T7" fmla="*/ 4741634 h 209"/>
                <a:gd name="T8" fmla="*/ 961432 w 114"/>
                <a:gd name="T9" fmla="*/ 4367883 h 209"/>
                <a:gd name="T10" fmla="*/ 1067343 w 114"/>
                <a:gd name="T11" fmla="*/ 4278131 h 209"/>
                <a:gd name="T12" fmla="*/ 1156303 w 114"/>
                <a:gd name="T13" fmla="*/ 4038283 h 209"/>
                <a:gd name="T14" fmla="*/ 1298866 w 114"/>
                <a:gd name="T15" fmla="*/ 3823293 h 209"/>
                <a:gd name="T16" fmla="*/ 1343518 w 114"/>
                <a:gd name="T17" fmla="*/ 3740108 h 209"/>
                <a:gd name="T18" fmla="*/ 1367368 w 114"/>
                <a:gd name="T19" fmla="*/ 3622300 h 209"/>
                <a:gd name="T20" fmla="*/ 1497787 w 114"/>
                <a:gd name="T21" fmla="*/ 3387278 h 209"/>
                <a:gd name="T22" fmla="*/ 1550399 w 114"/>
                <a:gd name="T23" fmla="*/ 3296349 h 209"/>
                <a:gd name="T24" fmla="*/ 1615753 w 114"/>
                <a:gd name="T25" fmla="*/ 3147685 h 209"/>
                <a:gd name="T26" fmla="*/ 1749522 w 114"/>
                <a:gd name="T27" fmla="*/ 2991609 h 209"/>
                <a:gd name="T28" fmla="*/ 1843569 w 114"/>
                <a:gd name="T29" fmla="*/ 2794867 h 209"/>
                <a:gd name="T30" fmla="*/ 1960273 w 114"/>
                <a:gd name="T31" fmla="*/ 2582504 h 209"/>
                <a:gd name="T32" fmla="*/ 1999982 w 114"/>
                <a:gd name="T33" fmla="*/ 2491363 h 209"/>
                <a:gd name="T34" fmla="*/ 2114834 w 114"/>
                <a:gd name="T35" fmla="*/ 2406064 h 209"/>
                <a:gd name="T36" fmla="*/ 2143594 w 114"/>
                <a:gd name="T37" fmla="*/ 2314923 h 209"/>
                <a:gd name="T38" fmla="*/ 2143594 w 114"/>
                <a:gd name="T39" fmla="*/ 2288263 h 209"/>
                <a:gd name="T40" fmla="*/ 2183012 w 114"/>
                <a:gd name="T41" fmla="*/ 2166308 h 209"/>
                <a:gd name="T42" fmla="*/ 2366590 w 114"/>
                <a:gd name="T43" fmla="*/ 1872070 h 209"/>
                <a:gd name="T44" fmla="*/ 2431717 w 114"/>
                <a:gd name="T45" fmla="*/ 1750242 h 209"/>
                <a:gd name="T46" fmla="*/ 2488209 w 114"/>
                <a:gd name="T47" fmla="*/ 1637260 h 209"/>
                <a:gd name="T48" fmla="*/ 2642452 w 114"/>
                <a:gd name="T49" fmla="*/ 1369891 h 209"/>
                <a:gd name="T50" fmla="*/ 2738612 w 114"/>
                <a:gd name="T51" fmla="*/ 1369891 h 209"/>
                <a:gd name="T52" fmla="*/ 2738612 w 114"/>
                <a:gd name="T53" fmla="*/ 1221064 h 209"/>
                <a:gd name="T54" fmla="*/ 2738612 w 114"/>
                <a:gd name="T55" fmla="*/ 1130069 h 209"/>
                <a:gd name="T56" fmla="*/ 2800087 w 114"/>
                <a:gd name="T57" fmla="*/ 1044780 h 209"/>
                <a:gd name="T58" fmla="*/ 2800087 w 114"/>
                <a:gd name="T59" fmla="*/ 945244 h 209"/>
                <a:gd name="T60" fmla="*/ 2865223 w 114"/>
                <a:gd name="T61" fmla="*/ 918374 h 209"/>
                <a:gd name="T62" fmla="*/ 2987368 w 114"/>
                <a:gd name="T63" fmla="*/ 852171 h 209"/>
                <a:gd name="T64" fmla="*/ 2987368 w 114"/>
                <a:gd name="T65" fmla="*/ 768870 h 209"/>
                <a:gd name="T66" fmla="*/ 3027744 w 114"/>
                <a:gd name="T67" fmla="*/ 678580 h 209"/>
                <a:gd name="T68" fmla="*/ 3048388 w 114"/>
                <a:gd name="T69" fmla="*/ 592423 h 209"/>
                <a:gd name="T70" fmla="*/ 3116889 w 114"/>
                <a:gd name="T71" fmla="*/ 529048 h 209"/>
                <a:gd name="T72" fmla="*/ 3144394 w 114"/>
                <a:gd name="T73" fmla="*/ 565705 h 209"/>
                <a:gd name="T74" fmla="*/ 3209743 w 114"/>
                <a:gd name="T75" fmla="*/ 389331 h 209"/>
                <a:gd name="T76" fmla="*/ 3393149 w 114"/>
                <a:gd name="T77" fmla="*/ 239822 h 209"/>
                <a:gd name="T78" fmla="*/ 3461409 w 114"/>
                <a:gd name="T79" fmla="*/ 149509 h 209"/>
                <a:gd name="T80" fmla="*/ 3547390 w 114"/>
                <a:gd name="T81" fmla="*/ 0 h 209"/>
                <a:gd name="T82" fmla="*/ 3547390 w 114"/>
                <a:gd name="T83" fmla="*/ 90273 h 209"/>
                <a:gd name="T84" fmla="*/ 3393149 w 114"/>
                <a:gd name="T85" fmla="*/ 176374 h 209"/>
                <a:gd name="T86" fmla="*/ 3327636 w 114"/>
                <a:gd name="T87" fmla="*/ 502296 h 209"/>
                <a:gd name="T88" fmla="*/ 3076262 w 114"/>
                <a:gd name="T89" fmla="*/ 945244 h 209"/>
                <a:gd name="T90" fmla="*/ 2800087 w 114"/>
                <a:gd name="T91" fmla="*/ 1424319 h 209"/>
                <a:gd name="T92" fmla="*/ 2592976 w 114"/>
                <a:gd name="T93" fmla="*/ 1833432 h 209"/>
                <a:gd name="T94" fmla="*/ 2459219 w 114"/>
                <a:gd name="T95" fmla="*/ 2138693 h 209"/>
                <a:gd name="T96" fmla="*/ 2114834 w 114"/>
                <a:gd name="T97" fmla="*/ 2730595 h 209"/>
                <a:gd name="T98" fmla="*/ 1894917 w 114"/>
                <a:gd name="T99" fmla="*/ 2991609 h 209"/>
                <a:gd name="T100" fmla="*/ 1655406 w 114"/>
                <a:gd name="T101" fmla="*/ 3387278 h 209"/>
                <a:gd name="T102" fmla="*/ 933558 w 114"/>
                <a:gd name="T103" fmla="*/ 4741634 h 209"/>
                <a:gd name="T104" fmla="*/ 711090 w 114"/>
                <a:gd name="T105" fmla="*/ 5130302 h 209"/>
                <a:gd name="T106" fmla="*/ 27502 w 114"/>
                <a:gd name="T107" fmla="*/ 6091744 h 2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20" name="Freeform 116">
              <a:extLst>
                <a:ext uri="{FF2B5EF4-FFF2-40B4-BE49-F238E27FC236}">
                  <a16:creationId xmlns:a16="http://schemas.microsoft.com/office/drawing/2014/main" id="{705EB0F8-11C7-5CE2-746C-0E8DD4B70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6" y="274"/>
              <a:ext cx="318" cy="528"/>
            </a:xfrm>
            <a:custGeom>
              <a:avLst/>
              <a:gdLst>
                <a:gd name="T0" fmla="*/ 3445264 w 135"/>
                <a:gd name="T1" fmla="*/ 5876077 h 224"/>
                <a:gd name="T2" fmla="*/ 3297702 w 135"/>
                <a:gd name="T3" fmla="*/ 5680785 h 224"/>
                <a:gd name="T4" fmla="*/ 3034076 w 135"/>
                <a:gd name="T5" fmla="*/ 5290190 h 224"/>
                <a:gd name="T6" fmla="*/ 2971731 w 135"/>
                <a:gd name="T7" fmla="*/ 5177535 h 224"/>
                <a:gd name="T8" fmla="*/ 2712952 w 135"/>
                <a:gd name="T9" fmla="*/ 4708926 h 224"/>
                <a:gd name="T10" fmla="*/ 2650219 w 135"/>
                <a:gd name="T11" fmla="*/ 4591618 h 224"/>
                <a:gd name="T12" fmla="*/ 2513729 w 135"/>
                <a:gd name="T13" fmla="*/ 4378214 h 224"/>
                <a:gd name="T14" fmla="*/ 2393506 w 135"/>
                <a:gd name="T15" fmla="*/ 4146495 h 224"/>
                <a:gd name="T16" fmla="*/ 2304162 w 135"/>
                <a:gd name="T17" fmla="*/ 4030028 h 224"/>
                <a:gd name="T18" fmla="*/ 2239747 w 135"/>
                <a:gd name="T19" fmla="*/ 3944297 h 224"/>
                <a:gd name="T20" fmla="*/ 2129867 w 135"/>
                <a:gd name="T21" fmla="*/ 3706190 h 224"/>
                <a:gd name="T22" fmla="*/ 2020892 w 135"/>
                <a:gd name="T23" fmla="*/ 3621297 h 224"/>
                <a:gd name="T24" fmla="*/ 1920301 w 135"/>
                <a:gd name="T25" fmla="*/ 3468116 h 224"/>
                <a:gd name="T26" fmla="*/ 1834865 w 135"/>
                <a:gd name="T27" fmla="*/ 3293381 h 224"/>
                <a:gd name="T28" fmla="*/ 1719414 w 135"/>
                <a:gd name="T29" fmla="*/ 3118385 h 224"/>
                <a:gd name="T30" fmla="*/ 1609532 w 135"/>
                <a:gd name="T31" fmla="*/ 2859936 h 224"/>
                <a:gd name="T32" fmla="*/ 1508948 w 135"/>
                <a:gd name="T33" fmla="*/ 2731490 h 224"/>
                <a:gd name="T34" fmla="*/ 1489316 w 135"/>
                <a:gd name="T35" fmla="*/ 2648625 h 224"/>
                <a:gd name="T36" fmla="*/ 1399968 w 135"/>
                <a:gd name="T37" fmla="*/ 2558773 h 224"/>
                <a:gd name="T38" fmla="*/ 1373489 w 135"/>
                <a:gd name="T39" fmla="*/ 2535758 h 224"/>
                <a:gd name="T40" fmla="*/ 1335558 w 135"/>
                <a:gd name="T41" fmla="*/ 2410030 h 224"/>
                <a:gd name="T42" fmla="*/ 1141139 w 135"/>
                <a:gd name="T43" fmla="*/ 2087097 h 224"/>
                <a:gd name="T44" fmla="*/ 1051112 w 135"/>
                <a:gd name="T45" fmla="*/ 1947959 h 224"/>
                <a:gd name="T46" fmla="*/ 966852 w 135"/>
                <a:gd name="T47" fmla="*/ 1857424 h 224"/>
                <a:gd name="T48" fmla="*/ 815222 w 135"/>
                <a:gd name="T49" fmla="*/ 1560971 h 224"/>
                <a:gd name="T50" fmla="*/ 841824 w 135"/>
                <a:gd name="T51" fmla="*/ 1471322 h 224"/>
                <a:gd name="T52" fmla="*/ 729940 w 135"/>
                <a:gd name="T53" fmla="*/ 1388303 h 224"/>
                <a:gd name="T54" fmla="*/ 640591 w 135"/>
                <a:gd name="T55" fmla="*/ 1322951 h 224"/>
                <a:gd name="T56" fmla="*/ 583085 w 135"/>
                <a:gd name="T57" fmla="*/ 1174871 h 224"/>
                <a:gd name="T58" fmla="*/ 558121 w 135"/>
                <a:gd name="T59" fmla="*/ 1150206 h 224"/>
                <a:gd name="T60" fmla="*/ 558121 w 135"/>
                <a:gd name="T61" fmla="*/ 1123659 h 224"/>
                <a:gd name="T62" fmla="*/ 493734 w 135"/>
                <a:gd name="T63" fmla="*/ 1001470 h 224"/>
                <a:gd name="T64" fmla="*/ 383854 w 135"/>
                <a:gd name="T65" fmla="*/ 910093 h 224"/>
                <a:gd name="T66" fmla="*/ 383854 w 135"/>
                <a:gd name="T67" fmla="*/ 847520 h 224"/>
                <a:gd name="T68" fmla="*/ 321489 w 135"/>
                <a:gd name="T69" fmla="*/ 761355 h 224"/>
                <a:gd name="T70" fmla="*/ 236938 w 135"/>
                <a:gd name="T71" fmla="*/ 671986 h 224"/>
                <a:gd name="T72" fmla="*/ 346085 w 135"/>
                <a:gd name="T73" fmla="*/ 671986 h 224"/>
                <a:gd name="T74" fmla="*/ 174250 w 135"/>
                <a:gd name="T75" fmla="*/ 561252 h 224"/>
                <a:gd name="T76" fmla="*/ 146923 w 135"/>
                <a:gd name="T77" fmla="*/ 264811 h 224"/>
                <a:gd name="T78" fmla="*/ 108992 w 135"/>
                <a:gd name="T79" fmla="*/ 148738 h 224"/>
                <a:gd name="T80" fmla="*/ 0 w 135"/>
                <a:gd name="T81" fmla="*/ 0 h 224"/>
                <a:gd name="T82" fmla="*/ 85217 w 135"/>
                <a:gd name="T83" fmla="*/ 63101 h 224"/>
                <a:gd name="T84" fmla="*/ 146923 w 135"/>
                <a:gd name="T85" fmla="*/ 238107 h 224"/>
                <a:gd name="T86" fmla="*/ 346085 w 135"/>
                <a:gd name="T87" fmla="*/ 498430 h 224"/>
                <a:gd name="T88" fmla="*/ 640591 w 135"/>
                <a:gd name="T89" fmla="*/ 936863 h 224"/>
                <a:gd name="T90" fmla="*/ 930673 w 135"/>
                <a:gd name="T91" fmla="*/ 1446597 h 224"/>
                <a:gd name="T92" fmla="*/ 1199199 w 135"/>
                <a:gd name="T93" fmla="*/ 1857424 h 224"/>
                <a:gd name="T94" fmla="*/ 1399968 w 135"/>
                <a:gd name="T95" fmla="*/ 2145219 h 224"/>
                <a:gd name="T96" fmla="*/ 1719414 w 135"/>
                <a:gd name="T97" fmla="*/ 2769339 h 224"/>
                <a:gd name="T98" fmla="*/ 1920301 w 135"/>
                <a:gd name="T99" fmla="*/ 3145027 h 224"/>
                <a:gd name="T100" fmla="*/ 2156351 w 135"/>
                <a:gd name="T101" fmla="*/ 3558692 h 224"/>
                <a:gd name="T102" fmla="*/ 3060543 w 135"/>
                <a:gd name="T103" fmla="*/ 5005155 h 224"/>
                <a:gd name="T104" fmla="*/ 3271007 w 135"/>
                <a:gd name="T105" fmla="*/ 5352975 h 224"/>
                <a:gd name="T106" fmla="*/ 3829130 w 135"/>
                <a:gd name="T107" fmla="*/ 6527728 h 22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21" name="Freeform 117">
              <a:extLst>
                <a:ext uri="{FF2B5EF4-FFF2-40B4-BE49-F238E27FC236}">
                  <a16:creationId xmlns:a16="http://schemas.microsoft.com/office/drawing/2014/main" id="{145433FA-8474-87D8-C8CB-BDEB78AB3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" y="916"/>
              <a:ext cx="321" cy="528"/>
            </a:xfrm>
            <a:custGeom>
              <a:avLst/>
              <a:gdLst>
                <a:gd name="T0" fmla="*/ 3858206 w 135"/>
                <a:gd name="T1" fmla="*/ 5829679 h 224"/>
                <a:gd name="T2" fmla="*/ 3719439 w 135"/>
                <a:gd name="T3" fmla="*/ 5680785 h 224"/>
                <a:gd name="T4" fmla="*/ 3391375 w 135"/>
                <a:gd name="T5" fmla="*/ 5290190 h 224"/>
                <a:gd name="T6" fmla="*/ 3338245 w 135"/>
                <a:gd name="T7" fmla="*/ 5177535 h 224"/>
                <a:gd name="T8" fmla="*/ 3031695 w 135"/>
                <a:gd name="T9" fmla="*/ 4708926 h 224"/>
                <a:gd name="T10" fmla="*/ 2969395 w 135"/>
                <a:gd name="T11" fmla="*/ 4553208 h 224"/>
                <a:gd name="T12" fmla="*/ 2801862 w 135"/>
                <a:gd name="T13" fmla="*/ 4357961 h 224"/>
                <a:gd name="T14" fmla="*/ 2680174 w 135"/>
                <a:gd name="T15" fmla="*/ 4146495 h 224"/>
                <a:gd name="T16" fmla="*/ 2611922 w 135"/>
                <a:gd name="T17" fmla="*/ 4030028 h 224"/>
                <a:gd name="T18" fmla="*/ 2541367 w 135"/>
                <a:gd name="T19" fmla="*/ 3944297 h 224"/>
                <a:gd name="T20" fmla="*/ 2352364 w 135"/>
                <a:gd name="T21" fmla="*/ 3706190 h 224"/>
                <a:gd name="T22" fmla="*/ 2281908 w 135"/>
                <a:gd name="T23" fmla="*/ 3596635 h 224"/>
                <a:gd name="T24" fmla="*/ 2130639 w 135"/>
                <a:gd name="T25" fmla="*/ 3447897 h 224"/>
                <a:gd name="T26" fmla="*/ 2063233 w 135"/>
                <a:gd name="T27" fmla="*/ 3272429 h 224"/>
                <a:gd name="T28" fmla="*/ 1895474 w 135"/>
                <a:gd name="T29" fmla="*/ 3098167 h 224"/>
                <a:gd name="T30" fmla="*/ 1795355 w 135"/>
                <a:gd name="T31" fmla="*/ 2859936 h 224"/>
                <a:gd name="T32" fmla="*/ 1703554 w 135"/>
                <a:gd name="T33" fmla="*/ 2769339 h 224"/>
                <a:gd name="T34" fmla="*/ 1664323 w 135"/>
                <a:gd name="T35" fmla="*/ 2648625 h 224"/>
                <a:gd name="T36" fmla="*/ 1564250 w 135"/>
                <a:gd name="T37" fmla="*/ 2558773 h 224"/>
                <a:gd name="T38" fmla="*/ 1535788 w 135"/>
                <a:gd name="T39" fmla="*/ 2535758 h 224"/>
                <a:gd name="T40" fmla="*/ 1467163 w 135"/>
                <a:gd name="T41" fmla="*/ 2410030 h 224"/>
                <a:gd name="T42" fmla="*/ 1236333 w 135"/>
                <a:gd name="T43" fmla="*/ 2060298 h 224"/>
                <a:gd name="T44" fmla="*/ 1178353 w 135"/>
                <a:gd name="T45" fmla="*/ 1969723 h 224"/>
                <a:gd name="T46" fmla="*/ 1114714 w 135"/>
                <a:gd name="T47" fmla="*/ 1857424 h 224"/>
                <a:gd name="T48" fmla="*/ 918854 w 135"/>
                <a:gd name="T49" fmla="*/ 1560971 h 224"/>
                <a:gd name="T50" fmla="*/ 947202 w 135"/>
                <a:gd name="T51" fmla="*/ 1471322 h 224"/>
                <a:gd name="T52" fmla="*/ 809086 w 135"/>
                <a:gd name="T53" fmla="*/ 1388303 h 224"/>
                <a:gd name="T54" fmla="*/ 716448 w 135"/>
                <a:gd name="T55" fmla="*/ 1322951 h 224"/>
                <a:gd name="T56" fmla="*/ 657862 w 135"/>
                <a:gd name="T57" fmla="*/ 1213306 h 224"/>
                <a:gd name="T58" fmla="*/ 590440 w 135"/>
                <a:gd name="T59" fmla="*/ 1174871 h 224"/>
                <a:gd name="T60" fmla="*/ 590440 w 135"/>
                <a:gd name="T61" fmla="*/ 1085540 h 224"/>
                <a:gd name="T62" fmla="*/ 548698 w 135"/>
                <a:gd name="T63" fmla="*/ 1001470 h 224"/>
                <a:gd name="T64" fmla="*/ 427220 w 135"/>
                <a:gd name="T65" fmla="*/ 910093 h 224"/>
                <a:gd name="T66" fmla="*/ 427220 w 135"/>
                <a:gd name="T67" fmla="*/ 847520 h 224"/>
                <a:gd name="T68" fmla="*/ 330014 w 135"/>
                <a:gd name="T69" fmla="*/ 761355 h 224"/>
                <a:gd name="T70" fmla="*/ 289131 w 135"/>
                <a:gd name="T71" fmla="*/ 671986 h 224"/>
                <a:gd name="T72" fmla="*/ 357475 w 135"/>
                <a:gd name="T73" fmla="*/ 671986 h 224"/>
                <a:gd name="T74" fmla="*/ 230761 w 135"/>
                <a:gd name="T75" fmla="*/ 523130 h 224"/>
                <a:gd name="T76" fmla="*/ 138791 w 135"/>
                <a:gd name="T77" fmla="*/ 264811 h 224"/>
                <a:gd name="T78" fmla="*/ 138791 w 135"/>
                <a:gd name="T79" fmla="*/ 175440 h 224"/>
                <a:gd name="T80" fmla="*/ 0 w 135"/>
                <a:gd name="T81" fmla="*/ 0 h 224"/>
                <a:gd name="T82" fmla="*/ 97049 w 135"/>
                <a:gd name="T83" fmla="*/ 63101 h 224"/>
                <a:gd name="T84" fmla="*/ 138791 w 135"/>
                <a:gd name="T85" fmla="*/ 238107 h 224"/>
                <a:gd name="T86" fmla="*/ 357475 w 135"/>
                <a:gd name="T87" fmla="*/ 476704 h 224"/>
                <a:gd name="T88" fmla="*/ 716448 w 135"/>
                <a:gd name="T89" fmla="*/ 936863 h 224"/>
                <a:gd name="T90" fmla="*/ 1044256 w 135"/>
                <a:gd name="T91" fmla="*/ 1471322 h 224"/>
                <a:gd name="T92" fmla="*/ 1333386 w 135"/>
                <a:gd name="T93" fmla="*/ 1857424 h 224"/>
                <a:gd name="T94" fmla="*/ 1564250 w 135"/>
                <a:gd name="T95" fmla="*/ 2145219 h 224"/>
                <a:gd name="T96" fmla="*/ 1963053 w 135"/>
                <a:gd name="T97" fmla="*/ 2796998 h 224"/>
                <a:gd name="T98" fmla="*/ 2155199 w 135"/>
                <a:gd name="T99" fmla="*/ 3145027 h 224"/>
                <a:gd name="T100" fmla="*/ 2415428 w 135"/>
                <a:gd name="T101" fmla="*/ 3596635 h 224"/>
                <a:gd name="T102" fmla="*/ 3430051 w 135"/>
                <a:gd name="T103" fmla="*/ 4966872 h 224"/>
                <a:gd name="T104" fmla="*/ 3651763 w 135"/>
                <a:gd name="T105" fmla="*/ 5352975 h 224"/>
                <a:gd name="T106" fmla="*/ 4268955 w 135"/>
                <a:gd name="T107" fmla="*/ 6527728 h 22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22" name="Freeform 118">
              <a:extLst>
                <a:ext uri="{FF2B5EF4-FFF2-40B4-BE49-F238E27FC236}">
                  <a16:creationId xmlns:a16="http://schemas.microsoft.com/office/drawing/2014/main" id="{696926C3-23F8-2824-1DF6-1AE14593E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624"/>
              <a:ext cx="306" cy="518"/>
            </a:xfrm>
            <a:custGeom>
              <a:avLst/>
              <a:gdLst>
                <a:gd name="T0" fmla="*/ 3559444 w 129"/>
                <a:gd name="T1" fmla="*/ 5974269 h 219"/>
                <a:gd name="T2" fmla="*/ 3462399 w 129"/>
                <a:gd name="T3" fmla="*/ 5772164 h 219"/>
                <a:gd name="T4" fmla="*/ 3169890 w 129"/>
                <a:gd name="T5" fmla="*/ 5392378 h 219"/>
                <a:gd name="T6" fmla="*/ 3050336 w 129"/>
                <a:gd name="T7" fmla="*/ 5278375 h 219"/>
                <a:gd name="T8" fmla="*/ 2824942 w 129"/>
                <a:gd name="T9" fmla="*/ 4813289 h 219"/>
                <a:gd name="T10" fmla="*/ 2729482 w 129"/>
                <a:gd name="T11" fmla="*/ 4692820 h 219"/>
                <a:gd name="T12" fmla="*/ 2611195 w 129"/>
                <a:gd name="T13" fmla="*/ 4444677 h 219"/>
                <a:gd name="T14" fmla="*/ 2446719 w 129"/>
                <a:gd name="T15" fmla="*/ 4226260 h 219"/>
                <a:gd name="T16" fmla="*/ 2408782 w 129"/>
                <a:gd name="T17" fmla="*/ 4110921 h 219"/>
                <a:gd name="T18" fmla="*/ 2351788 w 129"/>
                <a:gd name="T19" fmla="*/ 4046292 h 219"/>
                <a:gd name="T20" fmla="*/ 2154411 w 129"/>
                <a:gd name="T21" fmla="*/ 3798149 h 219"/>
                <a:gd name="T22" fmla="*/ 2096880 w 129"/>
                <a:gd name="T23" fmla="*/ 3645242 h 219"/>
                <a:gd name="T24" fmla="*/ 1968911 w 129"/>
                <a:gd name="T25" fmla="*/ 3524813 h 219"/>
                <a:gd name="T26" fmla="*/ 1873299 w 129"/>
                <a:gd name="T27" fmla="*/ 3343730 h 219"/>
                <a:gd name="T28" fmla="*/ 1776185 w 129"/>
                <a:gd name="T29" fmla="*/ 3123481 h 219"/>
                <a:gd name="T30" fmla="*/ 1618833 w 129"/>
                <a:gd name="T31" fmla="*/ 2850140 h 219"/>
                <a:gd name="T32" fmla="*/ 1550950 w 129"/>
                <a:gd name="T33" fmla="*/ 2790036 h 219"/>
                <a:gd name="T34" fmla="*/ 1521731 w 129"/>
                <a:gd name="T35" fmla="*/ 2669443 h 219"/>
                <a:gd name="T36" fmla="*/ 1459639 w 129"/>
                <a:gd name="T37" fmla="*/ 2604804 h 219"/>
                <a:gd name="T38" fmla="*/ 1433427 w 129"/>
                <a:gd name="T39" fmla="*/ 2581710 h 219"/>
                <a:gd name="T40" fmla="*/ 1336326 w 129"/>
                <a:gd name="T41" fmla="*/ 2449087 h 219"/>
                <a:gd name="T42" fmla="*/ 1138941 w 129"/>
                <a:gd name="T43" fmla="*/ 2116028 h 219"/>
                <a:gd name="T44" fmla="*/ 1043389 w 129"/>
                <a:gd name="T45" fmla="*/ 1995582 h 219"/>
                <a:gd name="T46" fmla="*/ 991440 w 129"/>
                <a:gd name="T47" fmla="*/ 1870015 h 219"/>
                <a:gd name="T48" fmla="*/ 858366 w 129"/>
                <a:gd name="T49" fmla="*/ 1593860 h 219"/>
                <a:gd name="T50" fmla="*/ 858366 w 129"/>
                <a:gd name="T51" fmla="*/ 1480356 h 219"/>
                <a:gd name="T52" fmla="*/ 694772 w 129"/>
                <a:gd name="T53" fmla="*/ 1440991 h 219"/>
                <a:gd name="T54" fmla="*/ 625471 w 129"/>
                <a:gd name="T55" fmla="*/ 1376345 h 219"/>
                <a:gd name="T56" fmla="*/ 575607 w 129"/>
                <a:gd name="T57" fmla="*/ 1232587 h 219"/>
                <a:gd name="T58" fmla="*/ 506262 w 129"/>
                <a:gd name="T59" fmla="*/ 1195348 h 219"/>
                <a:gd name="T60" fmla="*/ 506262 w 129"/>
                <a:gd name="T61" fmla="*/ 1140347 h 219"/>
                <a:gd name="T62" fmla="*/ 506262 w 129"/>
                <a:gd name="T63" fmla="*/ 1008101 h 219"/>
                <a:gd name="T64" fmla="*/ 372658 w 129"/>
                <a:gd name="T65" fmla="*/ 919873 h 219"/>
                <a:gd name="T66" fmla="*/ 372658 w 129"/>
                <a:gd name="T67" fmla="*/ 855235 h 219"/>
                <a:gd name="T68" fmla="*/ 282765 w 129"/>
                <a:gd name="T69" fmla="*/ 790605 h 219"/>
                <a:gd name="T70" fmla="*/ 225676 w 129"/>
                <a:gd name="T71" fmla="*/ 673852 h 219"/>
                <a:gd name="T72" fmla="*/ 320695 w 129"/>
                <a:gd name="T73" fmla="*/ 673852 h 219"/>
                <a:gd name="T74" fmla="*/ 157101 w 129"/>
                <a:gd name="T75" fmla="*/ 558300 h 219"/>
                <a:gd name="T76" fmla="*/ 95138 w 129"/>
                <a:gd name="T77" fmla="*/ 246012 h 219"/>
                <a:gd name="T78" fmla="*/ 95138 w 129"/>
                <a:gd name="T79" fmla="*/ 152867 h 219"/>
                <a:gd name="T80" fmla="*/ 0 w 129"/>
                <a:gd name="T81" fmla="*/ 0 h 219"/>
                <a:gd name="T82" fmla="*/ 66229 w 129"/>
                <a:gd name="T83" fmla="*/ 27324 h 219"/>
                <a:gd name="T84" fmla="*/ 95138 w 129"/>
                <a:gd name="T85" fmla="*/ 220316 h 219"/>
                <a:gd name="T86" fmla="*/ 320695 w 129"/>
                <a:gd name="T87" fmla="*/ 493654 h 219"/>
                <a:gd name="T88" fmla="*/ 625471 w 129"/>
                <a:gd name="T89" fmla="*/ 947204 h 219"/>
                <a:gd name="T90" fmla="*/ 948318 w 129"/>
                <a:gd name="T91" fmla="*/ 1440991 h 219"/>
                <a:gd name="T92" fmla="*/ 1246191 w 129"/>
                <a:gd name="T93" fmla="*/ 1870015 h 219"/>
                <a:gd name="T94" fmla="*/ 1433427 w 129"/>
                <a:gd name="T95" fmla="*/ 2203444 h 219"/>
                <a:gd name="T96" fmla="*/ 1804494 w 129"/>
                <a:gd name="T97" fmla="*/ 2850140 h 219"/>
                <a:gd name="T98" fmla="*/ 1989932 w 129"/>
                <a:gd name="T99" fmla="*/ 3216245 h 219"/>
                <a:gd name="T100" fmla="*/ 2223332 w 129"/>
                <a:gd name="T101" fmla="*/ 3645242 h 219"/>
                <a:gd name="T102" fmla="*/ 3169890 w 129"/>
                <a:gd name="T103" fmla="*/ 5054433 h 219"/>
                <a:gd name="T104" fmla="*/ 3424249 w 129"/>
                <a:gd name="T105" fmla="*/ 5487150 h 219"/>
                <a:gd name="T106" fmla="*/ 3999856 w 129"/>
                <a:gd name="T107" fmla="*/ 6648064 h 21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23" name="Freeform 119">
              <a:extLst>
                <a:ext uri="{FF2B5EF4-FFF2-40B4-BE49-F238E27FC236}">
                  <a16:creationId xmlns:a16="http://schemas.microsoft.com/office/drawing/2014/main" id="{FDC2522A-641E-18E7-698A-D696FD7CE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1" y="2276"/>
              <a:ext cx="311" cy="518"/>
            </a:xfrm>
            <a:custGeom>
              <a:avLst/>
              <a:gdLst>
                <a:gd name="T0" fmla="*/ 3684127 w 131"/>
                <a:gd name="T1" fmla="*/ 5974269 h 219"/>
                <a:gd name="T2" fmla="*/ 3566892 w 131"/>
                <a:gd name="T3" fmla="*/ 5792818 h 219"/>
                <a:gd name="T4" fmla="*/ 3270196 w 131"/>
                <a:gd name="T5" fmla="*/ 5392378 h 219"/>
                <a:gd name="T6" fmla="*/ 3202569 w 131"/>
                <a:gd name="T7" fmla="*/ 5278375 h 219"/>
                <a:gd name="T8" fmla="*/ 2946381 w 131"/>
                <a:gd name="T9" fmla="*/ 4813289 h 219"/>
                <a:gd name="T10" fmla="*/ 2848582 w 131"/>
                <a:gd name="T11" fmla="*/ 4692820 h 219"/>
                <a:gd name="T12" fmla="*/ 2685017 w 131"/>
                <a:gd name="T13" fmla="*/ 4472379 h 219"/>
                <a:gd name="T14" fmla="*/ 2565921 w 131"/>
                <a:gd name="T15" fmla="*/ 4263578 h 219"/>
                <a:gd name="T16" fmla="*/ 2496238 w 131"/>
                <a:gd name="T17" fmla="*/ 4110921 h 219"/>
                <a:gd name="T18" fmla="*/ 2405666 w 131"/>
                <a:gd name="T19" fmla="*/ 4017591 h 219"/>
                <a:gd name="T20" fmla="*/ 2239907 w 131"/>
                <a:gd name="T21" fmla="*/ 3798149 h 219"/>
                <a:gd name="T22" fmla="*/ 2172420 w 131"/>
                <a:gd name="T23" fmla="*/ 3681674 h 219"/>
                <a:gd name="T24" fmla="*/ 2081782 w 131"/>
                <a:gd name="T25" fmla="*/ 3524813 h 219"/>
                <a:gd name="T26" fmla="*/ 1957702 w 131"/>
                <a:gd name="T27" fmla="*/ 3343730 h 219"/>
                <a:gd name="T28" fmla="*/ 1865874 w 131"/>
                <a:gd name="T29" fmla="*/ 3163511 h 219"/>
                <a:gd name="T30" fmla="*/ 1701391 w 131"/>
                <a:gd name="T31" fmla="*/ 2878117 h 219"/>
                <a:gd name="T32" fmla="*/ 1631705 w 131"/>
                <a:gd name="T33" fmla="*/ 2827353 h 219"/>
                <a:gd name="T34" fmla="*/ 1609679 w 131"/>
                <a:gd name="T35" fmla="*/ 2669443 h 219"/>
                <a:gd name="T36" fmla="*/ 1540760 w 131"/>
                <a:gd name="T37" fmla="*/ 2630473 h 219"/>
                <a:gd name="T38" fmla="*/ 1511432 w 131"/>
                <a:gd name="T39" fmla="*/ 2581710 h 219"/>
                <a:gd name="T40" fmla="*/ 1403439 w 131"/>
                <a:gd name="T41" fmla="*/ 2449087 h 219"/>
                <a:gd name="T42" fmla="*/ 1216877 w 131"/>
                <a:gd name="T43" fmla="*/ 2116028 h 219"/>
                <a:gd name="T44" fmla="*/ 1121328 w 131"/>
                <a:gd name="T45" fmla="*/ 2022885 h 219"/>
                <a:gd name="T46" fmla="*/ 1051470 w 131"/>
                <a:gd name="T47" fmla="*/ 1870015 h 219"/>
                <a:gd name="T48" fmla="*/ 893940 w 131"/>
                <a:gd name="T49" fmla="*/ 1593860 h 219"/>
                <a:gd name="T50" fmla="*/ 893940 w 131"/>
                <a:gd name="T51" fmla="*/ 1501928 h 219"/>
                <a:gd name="T52" fmla="*/ 795315 w 131"/>
                <a:gd name="T53" fmla="*/ 1440991 h 219"/>
                <a:gd name="T54" fmla="*/ 699164 w 131"/>
                <a:gd name="T55" fmla="*/ 1376345 h 219"/>
                <a:gd name="T56" fmla="*/ 636648 w 131"/>
                <a:gd name="T57" fmla="*/ 1232587 h 219"/>
                <a:gd name="T58" fmla="*/ 580224 w 131"/>
                <a:gd name="T59" fmla="*/ 1232587 h 219"/>
                <a:gd name="T60" fmla="*/ 580224 w 131"/>
                <a:gd name="T61" fmla="*/ 1167638 h 219"/>
                <a:gd name="T62" fmla="*/ 541916 w 131"/>
                <a:gd name="T63" fmla="*/ 1008101 h 219"/>
                <a:gd name="T64" fmla="*/ 442902 w 131"/>
                <a:gd name="T65" fmla="*/ 947204 h 219"/>
                <a:gd name="T66" fmla="*/ 421631 w 131"/>
                <a:gd name="T67" fmla="*/ 855235 h 219"/>
                <a:gd name="T68" fmla="*/ 376547 w 131"/>
                <a:gd name="T69" fmla="*/ 790605 h 219"/>
                <a:gd name="T70" fmla="*/ 285602 w 131"/>
                <a:gd name="T71" fmla="*/ 673852 h 219"/>
                <a:gd name="T72" fmla="*/ 376547 w 131"/>
                <a:gd name="T73" fmla="*/ 702590 h 219"/>
                <a:gd name="T74" fmla="*/ 228267 w 131"/>
                <a:gd name="T75" fmla="*/ 558300 h 219"/>
                <a:gd name="T76" fmla="*/ 158610 w 131"/>
                <a:gd name="T77" fmla="*/ 246012 h 219"/>
                <a:gd name="T78" fmla="*/ 120302 w 131"/>
                <a:gd name="T79" fmla="*/ 180191 h 219"/>
                <a:gd name="T80" fmla="*/ 0 w 131"/>
                <a:gd name="T81" fmla="*/ 0 h 219"/>
                <a:gd name="T82" fmla="*/ 96151 w 131"/>
                <a:gd name="T83" fmla="*/ 64629 h 219"/>
                <a:gd name="T84" fmla="*/ 158610 w 131"/>
                <a:gd name="T85" fmla="*/ 220316 h 219"/>
                <a:gd name="T86" fmla="*/ 421631 w 131"/>
                <a:gd name="T87" fmla="*/ 493654 h 219"/>
                <a:gd name="T88" fmla="*/ 699164 w 131"/>
                <a:gd name="T89" fmla="*/ 947204 h 219"/>
                <a:gd name="T90" fmla="*/ 1051470 w 131"/>
                <a:gd name="T91" fmla="*/ 1480356 h 219"/>
                <a:gd name="T92" fmla="*/ 1307821 w 131"/>
                <a:gd name="T93" fmla="*/ 1870015 h 219"/>
                <a:gd name="T94" fmla="*/ 1540760 w 131"/>
                <a:gd name="T95" fmla="*/ 2175773 h 219"/>
                <a:gd name="T96" fmla="*/ 1888114 w 131"/>
                <a:gd name="T97" fmla="*/ 2850140 h 219"/>
                <a:gd name="T98" fmla="*/ 2081782 w 131"/>
                <a:gd name="T99" fmla="*/ 3216245 h 219"/>
                <a:gd name="T100" fmla="*/ 2338162 w 131"/>
                <a:gd name="T101" fmla="*/ 3681674 h 219"/>
                <a:gd name="T102" fmla="*/ 3310483 w 131"/>
                <a:gd name="T103" fmla="*/ 5098156 h 219"/>
                <a:gd name="T104" fmla="*/ 3526457 w 131"/>
                <a:gd name="T105" fmla="*/ 5459826 h 219"/>
                <a:gd name="T106" fmla="*/ 4105798 w 131"/>
                <a:gd name="T107" fmla="*/ 6648064 h 21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24" name="Freeform 120">
              <a:extLst>
                <a:ext uri="{FF2B5EF4-FFF2-40B4-BE49-F238E27FC236}">
                  <a16:creationId xmlns:a16="http://schemas.microsoft.com/office/drawing/2014/main" id="{E919FF2E-2BCF-D36D-E41E-9B921FDAC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" y="2438"/>
              <a:ext cx="298" cy="549"/>
            </a:xfrm>
            <a:custGeom>
              <a:avLst/>
              <a:gdLst>
                <a:gd name="T0" fmla="*/ 390354 w 127"/>
                <a:gd name="T1" fmla="*/ 6001166 h 233"/>
                <a:gd name="T2" fmla="*/ 476995 w 127"/>
                <a:gd name="T3" fmla="*/ 5829331 h 233"/>
                <a:gd name="T4" fmla="*/ 642242 w 127"/>
                <a:gd name="T5" fmla="*/ 5416974 h 233"/>
                <a:gd name="T6" fmla="*/ 748102 w 127"/>
                <a:gd name="T7" fmla="*/ 5242392 h 233"/>
                <a:gd name="T8" fmla="*/ 972367 w 127"/>
                <a:gd name="T9" fmla="*/ 4837512 h 233"/>
                <a:gd name="T10" fmla="*/ 1056668 w 127"/>
                <a:gd name="T11" fmla="*/ 4682683 h 233"/>
                <a:gd name="T12" fmla="*/ 1138459 w 127"/>
                <a:gd name="T13" fmla="*/ 4452873 h 233"/>
                <a:gd name="T14" fmla="*/ 1280999 w 127"/>
                <a:gd name="T15" fmla="*/ 4250398 h 233"/>
                <a:gd name="T16" fmla="*/ 1340632 w 127"/>
                <a:gd name="T17" fmla="*/ 4125855 h 233"/>
                <a:gd name="T18" fmla="*/ 1367632 w 127"/>
                <a:gd name="T19" fmla="*/ 4013810 h 233"/>
                <a:gd name="T20" fmla="*/ 1506993 w 127"/>
                <a:gd name="T21" fmla="*/ 3756567 h 233"/>
                <a:gd name="T22" fmla="*/ 1552106 w 127"/>
                <a:gd name="T23" fmla="*/ 3627889 h 233"/>
                <a:gd name="T24" fmla="*/ 1614702 w 127"/>
                <a:gd name="T25" fmla="*/ 3454233 h 233"/>
                <a:gd name="T26" fmla="*/ 1720471 w 127"/>
                <a:gd name="T27" fmla="*/ 3281250 h 233"/>
                <a:gd name="T28" fmla="*/ 1841462 w 127"/>
                <a:gd name="T29" fmla="*/ 3068679 h 233"/>
                <a:gd name="T30" fmla="*/ 1983997 w 127"/>
                <a:gd name="T31" fmla="*/ 2870052 h 233"/>
                <a:gd name="T32" fmla="*/ 2029096 w 127"/>
                <a:gd name="T33" fmla="*/ 2721947 h 233"/>
                <a:gd name="T34" fmla="*/ 2063971 w 127"/>
                <a:gd name="T35" fmla="*/ 2658984 h 233"/>
                <a:gd name="T36" fmla="*/ 2115737 w 127"/>
                <a:gd name="T37" fmla="*/ 2546943 h 233"/>
                <a:gd name="T38" fmla="*/ 2115737 w 127"/>
                <a:gd name="T39" fmla="*/ 2484470 h 233"/>
                <a:gd name="T40" fmla="*/ 2171636 w 127"/>
                <a:gd name="T41" fmla="*/ 2399794 h 233"/>
                <a:gd name="T42" fmla="*/ 2363567 w 127"/>
                <a:gd name="T43" fmla="*/ 2072777 h 233"/>
                <a:gd name="T44" fmla="*/ 2443494 w 127"/>
                <a:gd name="T45" fmla="*/ 1904735 h 233"/>
                <a:gd name="T46" fmla="*/ 2503491 w 127"/>
                <a:gd name="T47" fmla="*/ 1815623 h 233"/>
                <a:gd name="T48" fmla="*/ 2645449 w 127"/>
                <a:gd name="T49" fmla="*/ 1528451 h 233"/>
                <a:gd name="T50" fmla="*/ 2732090 w 127"/>
                <a:gd name="T51" fmla="*/ 1466004 h 233"/>
                <a:gd name="T52" fmla="*/ 2751310 w 127"/>
                <a:gd name="T53" fmla="*/ 1338669 h 233"/>
                <a:gd name="T54" fmla="*/ 2751310 w 127"/>
                <a:gd name="T55" fmla="*/ 1256037 h 233"/>
                <a:gd name="T56" fmla="*/ 2813880 w 127"/>
                <a:gd name="T57" fmla="*/ 1119284 h 233"/>
                <a:gd name="T58" fmla="*/ 2813880 w 127"/>
                <a:gd name="T59" fmla="*/ 1080943 h 233"/>
                <a:gd name="T60" fmla="*/ 2874625 w 127"/>
                <a:gd name="T61" fmla="*/ 1018492 h 233"/>
                <a:gd name="T62" fmla="*/ 2980486 w 127"/>
                <a:gd name="T63" fmla="*/ 906423 h 233"/>
                <a:gd name="T64" fmla="*/ 2980486 w 127"/>
                <a:gd name="T65" fmla="*/ 823790 h 233"/>
                <a:gd name="T66" fmla="*/ 3040726 w 127"/>
                <a:gd name="T67" fmla="*/ 759274 h 233"/>
                <a:gd name="T68" fmla="*/ 3061941 w 127"/>
                <a:gd name="T69" fmla="*/ 669735 h 233"/>
                <a:gd name="T70" fmla="*/ 3122550 w 127"/>
                <a:gd name="T71" fmla="*/ 559575 h 233"/>
                <a:gd name="T72" fmla="*/ 3145735 w 127"/>
                <a:gd name="T73" fmla="*/ 648687 h 233"/>
                <a:gd name="T74" fmla="*/ 3209089 w 127"/>
                <a:gd name="T75" fmla="*/ 432256 h 233"/>
                <a:gd name="T76" fmla="*/ 3370852 w 127"/>
                <a:gd name="T77" fmla="*/ 237488 h 233"/>
                <a:gd name="T78" fmla="*/ 3456159 w 127"/>
                <a:gd name="T79" fmla="*/ 148383 h 233"/>
                <a:gd name="T80" fmla="*/ 3536094 w 127"/>
                <a:gd name="T81" fmla="*/ 0 h 233"/>
                <a:gd name="T82" fmla="*/ 3536094 w 127"/>
                <a:gd name="T83" fmla="*/ 85564 h 233"/>
                <a:gd name="T84" fmla="*/ 3393554 w 127"/>
                <a:gd name="T85" fmla="*/ 237488 h 233"/>
                <a:gd name="T86" fmla="*/ 3314797 w 127"/>
                <a:gd name="T87" fmla="*/ 521734 h 233"/>
                <a:gd name="T88" fmla="*/ 3085781 w 127"/>
                <a:gd name="T89" fmla="*/ 1054429 h 233"/>
                <a:gd name="T90" fmla="*/ 2813880 w 127"/>
                <a:gd name="T91" fmla="*/ 1578045 h 233"/>
                <a:gd name="T92" fmla="*/ 2626267 w 127"/>
                <a:gd name="T93" fmla="*/ 1987368 h 233"/>
                <a:gd name="T94" fmla="*/ 2443494 w 127"/>
                <a:gd name="T95" fmla="*/ 2310253 h 233"/>
                <a:gd name="T96" fmla="*/ 2089848 w 127"/>
                <a:gd name="T97" fmla="*/ 2959503 h 233"/>
                <a:gd name="T98" fmla="*/ 1897568 w 127"/>
                <a:gd name="T99" fmla="*/ 3281250 h 233"/>
                <a:gd name="T100" fmla="*/ 1638742 w 127"/>
                <a:gd name="T101" fmla="*/ 3756567 h 233"/>
                <a:gd name="T102" fmla="*/ 915949 w 127"/>
                <a:gd name="T103" fmla="*/ 5242392 h 233"/>
                <a:gd name="T104" fmla="*/ 724192 w 127"/>
                <a:gd name="T105" fmla="*/ 5616473 h 233"/>
                <a:gd name="T106" fmla="*/ 25888 w 127"/>
                <a:gd name="T107" fmla="*/ 6735756 h 2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25" name="Freeform 121">
              <a:extLst>
                <a:ext uri="{FF2B5EF4-FFF2-40B4-BE49-F238E27FC236}">
                  <a16:creationId xmlns:a16="http://schemas.microsoft.com/office/drawing/2014/main" id="{60681ED6-95DC-6A66-7F4F-E603EF1C9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" y="3088"/>
              <a:ext cx="298" cy="551"/>
            </a:xfrm>
            <a:custGeom>
              <a:avLst/>
              <a:gdLst>
                <a:gd name="T0" fmla="*/ 390354 w 127"/>
                <a:gd name="T1" fmla="*/ 6272582 h 233"/>
                <a:gd name="T2" fmla="*/ 499706 w 127"/>
                <a:gd name="T3" fmla="*/ 6092253 h 233"/>
                <a:gd name="T4" fmla="*/ 698390 w 127"/>
                <a:gd name="T5" fmla="*/ 5627744 h 233"/>
                <a:gd name="T6" fmla="*/ 724192 w 127"/>
                <a:gd name="T7" fmla="*/ 5470158 h 233"/>
                <a:gd name="T8" fmla="*/ 996259 w 127"/>
                <a:gd name="T9" fmla="*/ 5042024 h 233"/>
                <a:gd name="T10" fmla="*/ 1093446 w 127"/>
                <a:gd name="T11" fmla="*/ 4889487 h 233"/>
                <a:gd name="T12" fmla="*/ 1199204 w 127"/>
                <a:gd name="T13" fmla="*/ 4616477 h 233"/>
                <a:gd name="T14" fmla="*/ 1280999 w 127"/>
                <a:gd name="T15" fmla="*/ 4436527 h 233"/>
                <a:gd name="T16" fmla="*/ 1390346 w 127"/>
                <a:gd name="T17" fmla="*/ 4284034 h 233"/>
                <a:gd name="T18" fmla="*/ 1427047 w 127"/>
                <a:gd name="T19" fmla="*/ 4188832 h 233"/>
                <a:gd name="T20" fmla="*/ 1506993 w 127"/>
                <a:gd name="T21" fmla="*/ 3922879 h 233"/>
                <a:gd name="T22" fmla="*/ 1588941 w 127"/>
                <a:gd name="T23" fmla="*/ 3763720 h 233"/>
                <a:gd name="T24" fmla="*/ 1638742 w 127"/>
                <a:gd name="T25" fmla="*/ 3638324 h 233"/>
                <a:gd name="T26" fmla="*/ 1755389 w 127"/>
                <a:gd name="T27" fmla="*/ 3450679 h 233"/>
                <a:gd name="T28" fmla="*/ 1841462 w 127"/>
                <a:gd name="T29" fmla="*/ 3206179 h 233"/>
                <a:gd name="T30" fmla="*/ 2009876 w 127"/>
                <a:gd name="T31" fmla="*/ 2965513 h 233"/>
                <a:gd name="T32" fmla="*/ 2029096 w 127"/>
                <a:gd name="T33" fmla="*/ 2845184 h 233"/>
                <a:gd name="T34" fmla="*/ 2089848 w 127"/>
                <a:gd name="T35" fmla="*/ 2777657 h 233"/>
                <a:gd name="T36" fmla="*/ 2149235 w 127"/>
                <a:gd name="T37" fmla="*/ 2624952 h 233"/>
                <a:gd name="T38" fmla="*/ 2171636 w 127"/>
                <a:gd name="T39" fmla="*/ 2624952 h 233"/>
                <a:gd name="T40" fmla="*/ 2232384 w 127"/>
                <a:gd name="T41" fmla="*/ 2509739 h 233"/>
                <a:gd name="T42" fmla="*/ 2423526 w 127"/>
                <a:gd name="T43" fmla="*/ 2148583 h 233"/>
                <a:gd name="T44" fmla="*/ 2443494 w 127"/>
                <a:gd name="T45" fmla="*/ 1991529 h 233"/>
                <a:gd name="T46" fmla="*/ 2540173 w 127"/>
                <a:gd name="T47" fmla="*/ 1864028 h 233"/>
                <a:gd name="T48" fmla="*/ 2671345 w 127"/>
                <a:gd name="T49" fmla="*/ 1591555 h 233"/>
                <a:gd name="T50" fmla="*/ 2751310 w 127"/>
                <a:gd name="T51" fmla="*/ 1526611 h 233"/>
                <a:gd name="T52" fmla="*/ 2787992 w 127"/>
                <a:gd name="T53" fmla="*/ 1411236 h 233"/>
                <a:gd name="T54" fmla="*/ 2787992 w 127"/>
                <a:gd name="T55" fmla="*/ 1279162 h 233"/>
                <a:gd name="T56" fmla="*/ 2837741 w 127"/>
                <a:gd name="T57" fmla="*/ 1165869 h 233"/>
                <a:gd name="T58" fmla="*/ 2837741 w 127"/>
                <a:gd name="T59" fmla="*/ 1126644 h 233"/>
                <a:gd name="T60" fmla="*/ 2919741 w 127"/>
                <a:gd name="T61" fmla="*/ 1033974 h 233"/>
                <a:gd name="T62" fmla="*/ 2980486 w 127"/>
                <a:gd name="T63" fmla="*/ 984817 h 233"/>
                <a:gd name="T64" fmla="*/ 3005809 w 127"/>
                <a:gd name="T65" fmla="*/ 853683 h 233"/>
                <a:gd name="T66" fmla="*/ 3040726 w 127"/>
                <a:gd name="T67" fmla="*/ 766058 h 233"/>
                <a:gd name="T68" fmla="*/ 3061941 w 127"/>
                <a:gd name="T69" fmla="*/ 701477 h 233"/>
                <a:gd name="T70" fmla="*/ 3122550 w 127"/>
                <a:gd name="T71" fmla="*/ 581158 h 233"/>
                <a:gd name="T72" fmla="*/ 3172262 w 127"/>
                <a:gd name="T73" fmla="*/ 673017 h 233"/>
                <a:gd name="T74" fmla="*/ 3228316 w 127"/>
                <a:gd name="T75" fmla="*/ 453660 h 233"/>
                <a:gd name="T76" fmla="*/ 3430475 w 127"/>
                <a:gd name="T77" fmla="*/ 220007 h 233"/>
                <a:gd name="T78" fmla="*/ 3480192 w 127"/>
                <a:gd name="T79" fmla="*/ 152653 h 233"/>
                <a:gd name="T80" fmla="*/ 3536094 w 127"/>
                <a:gd name="T81" fmla="*/ 0 h 233"/>
                <a:gd name="T82" fmla="*/ 3536094 w 127"/>
                <a:gd name="T83" fmla="*/ 93034 h 233"/>
                <a:gd name="T84" fmla="*/ 3456159 w 127"/>
                <a:gd name="T85" fmla="*/ 220007 h 233"/>
                <a:gd name="T86" fmla="*/ 3348504 w 127"/>
                <a:gd name="T87" fmla="*/ 557553 h 233"/>
                <a:gd name="T88" fmla="*/ 3085781 w 127"/>
                <a:gd name="T89" fmla="*/ 1072818 h 233"/>
                <a:gd name="T90" fmla="*/ 2813880 w 127"/>
                <a:gd name="T91" fmla="*/ 1658858 h 233"/>
                <a:gd name="T92" fmla="*/ 2589550 w 127"/>
                <a:gd name="T93" fmla="*/ 2084031 h 233"/>
                <a:gd name="T94" fmla="*/ 2443494 w 127"/>
                <a:gd name="T95" fmla="*/ 2416688 h 233"/>
                <a:gd name="T96" fmla="*/ 2089848 w 127"/>
                <a:gd name="T97" fmla="*/ 3089455 h 233"/>
                <a:gd name="T98" fmla="*/ 1923240 w 127"/>
                <a:gd name="T99" fmla="*/ 3450679 h 233"/>
                <a:gd name="T100" fmla="*/ 1638742 w 127"/>
                <a:gd name="T101" fmla="*/ 3922879 h 233"/>
                <a:gd name="T102" fmla="*/ 915949 w 127"/>
                <a:gd name="T103" fmla="*/ 5470158 h 233"/>
                <a:gd name="T104" fmla="*/ 724192 w 127"/>
                <a:gd name="T105" fmla="*/ 5875065 h 233"/>
                <a:gd name="T106" fmla="*/ 25888 w 127"/>
                <a:gd name="T107" fmla="*/ 7012866 h 2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26" name="Freeform 122">
              <a:extLst>
                <a:ext uri="{FF2B5EF4-FFF2-40B4-BE49-F238E27FC236}">
                  <a16:creationId xmlns:a16="http://schemas.microsoft.com/office/drawing/2014/main" id="{4903BC35-5227-F6D4-A125-15922FFEB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4" y="752"/>
              <a:ext cx="68" cy="2938"/>
            </a:xfrm>
            <a:custGeom>
              <a:avLst/>
              <a:gdLst>
                <a:gd name="T0" fmla="*/ 105203 w 29"/>
                <a:gd name="T1" fmla="*/ 0 h 1244"/>
                <a:gd name="T2" fmla="*/ 246683 w 29"/>
                <a:gd name="T3" fmla="*/ 18550742 h 1244"/>
                <a:gd name="T4" fmla="*/ 0 w 29"/>
                <a:gd name="T5" fmla="*/ 37463529 h 1244"/>
                <a:gd name="T6" fmla="*/ 718336 w 29"/>
                <a:gd name="T7" fmla="*/ 37463529 h 1244"/>
                <a:gd name="T8" fmla="*/ 471538 w 29"/>
                <a:gd name="T9" fmla="*/ 27135394 h 1244"/>
                <a:gd name="T10" fmla="*/ 799804 w 29"/>
                <a:gd name="T11" fmla="*/ 8519919 h 1244"/>
                <a:gd name="T12" fmla="*/ 552978 w 29"/>
                <a:gd name="T13" fmla="*/ 0 h 1244"/>
                <a:gd name="T14" fmla="*/ 105203 w 29"/>
                <a:gd name="T15" fmla="*/ 0 h 1244"/>
                <a:gd name="T16" fmla="*/ 105203 w 29"/>
                <a:gd name="T17" fmla="*/ 0 h 1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27" name="Freeform 123">
              <a:extLst>
                <a:ext uri="{FF2B5EF4-FFF2-40B4-BE49-F238E27FC236}">
                  <a16:creationId xmlns:a16="http://schemas.microsoft.com/office/drawing/2014/main" id="{E86EE8F4-84B2-EF77-B9CA-AE551C2A8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" y="1280"/>
              <a:ext cx="195" cy="384"/>
            </a:xfrm>
            <a:custGeom>
              <a:avLst/>
              <a:gdLst>
                <a:gd name="T0" fmla="*/ 977476 w 82"/>
                <a:gd name="T1" fmla="*/ 147013 h 163"/>
                <a:gd name="T2" fmla="*/ 2254005 w 82"/>
                <a:gd name="T3" fmla="*/ 4765456 h 163"/>
                <a:gd name="T4" fmla="*/ 498950 w 82"/>
                <a:gd name="T5" fmla="*/ 2954286 h 163"/>
                <a:gd name="T6" fmla="*/ 977476 w 82"/>
                <a:gd name="T7" fmla="*/ 147013 h 16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28" name="Freeform 124">
              <a:extLst>
                <a:ext uri="{FF2B5EF4-FFF2-40B4-BE49-F238E27FC236}">
                  <a16:creationId xmlns:a16="http://schemas.microsoft.com/office/drawing/2014/main" id="{325B8A59-DD30-E55D-26F6-90774CA8F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9" y="1293"/>
              <a:ext cx="101" cy="316"/>
            </a:xfrm>
            <a:custGeom>
              <a:avLst/>
              <a:gdLst>
                <a:gd name="T0" fmla="*/ 791927 w 43"/>
                <a:gd name="T1" fmla="*/ 0 h 135"/>
                <a:gd name="T2" fmla="*/ 1211723 w 43"/>
                <a:gd name="T3" fmla="*/ 3653299 h 135"/>
                <a:gd name="T4" fmla="*/ 372251 w 43"/>
                <a:gd name="T5" fmla="*/ 2602635 h 135"/>
                <a:gd name="T6" fmla="*/ 791927 w 43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29" name="Freeform 125">
              <a:extLst>
                <a:ext uri="{FF2B5EF4-FFF2-40B4-BE49-F238E27FC236}">
                  <a16:creationId xmlns:a16="http://schemas.microsoft.com/office/drawing/2014/main" id="{E1D72526-D3EB-C01E-8268-A095A3D09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9" y="2484"/>
              <a:ext cx="222" cy="427"/>
            </a:xfrm>
            <a:custGeom>
              <a:avLst/>
              <a:gdLst>
                <a:gd name="T0" fmla="*/ 1208367 w 93"/>
                <a:gd name="T1" fmla="*/ 119223 h 180"/>
                <a:gd name="T2" fmla="*/ 2740876 w 93"/>
                <a:gd name="T3" fmla="*/ 5716470 h 180"/>
                <a:gd name="T4" fmla="*/ 618685 w 93"/>
                <a:gd name="T5" fmla="*/ 3465686 h 180"/>
                <a:gd name="T6" fmla="*/ 1208367 w 93"/>
                <a:gd name="T7" fmla="*/ 119223 h 1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30" name="Freeform 126">
              <a:extLst>
                <a:ext uri="{FF2B5EF4-FFF2-40B4-BE49-F238E27FC236}">
                  <a16:creationId xmlns:a16="http://schemas.microsoft.com/office/drawing/2014/main" id="{1A792477-B8BF-0240-A857-A75C2AAF7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" y="2491"/>
              <a:ext cx="111" cy="359"/>
            </a:xfrm>
            <a:custGeom>
              <a:avLst/>
              <a:gdLst>
                <a:gd name="T0" fmla="*/ 928163 w 47"/>
                <a:gd name="T1" fmla="*/ 0 h 152"/>
                <a:gd name="T2" fmla="*/ 1415063 w 47"/>
                <a:gd name="T3" fmla="*/ 4580982 h 152"/>
                <a:gd name="T4" fmla="*/ 420761 w 47"/>
                <a:gd name="T5" fmla="*/ 3229337 h 152"/>
                <a:gd name="T6" fmla="*/ 928163 w 47"/>
                <a:gd name="T7" fmla="*/ 0 h 15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31" name="Freeform 127">
              <a:extLst>
                <a:ext uri="{FF2B5EF4-FFF2-40B4-BE49-F238E27FC236}">
                  <a16:creationId xmlns:a16="http://schemas.microsoft.com/office/drawing/2014/main" id="{4F4C9B05-25AF-1428-D2E0-93ED342A2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" y="3545"/>
              <a:ext cx="222" cy="427"/>
            </a:xfrm>
            <a:custGeom>
              <a:avLst/>
              <a:gdLst>
                <a:gd name="T0" fmla="*/ 1057771 w 94"/>
                <a:gd name="T1" fmla="*/ 149639 h 181"/>
                <a:gd name="T2" fmla="*/ 2386765 w 94"/>
                <a:gd name="T3" fmla="*/ 5377522 h 181"/>
                <a:gd name="T4" fmla="*/ 570866 w 94"/>
                <a:gd name="T5" fmla="*/ 3327014 h 181"/>
                <a:gd name="T6" fmla="*/ 1057771 w 94"/>
                <a:gd name="T7" fmla="*/ 149639 h 1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32" name="Freeform 128">
              <a:extLst>
                <a:ext uri="{FF2B5EF4-FFF2-40B4-BE49-F238E27FC236}">
                  <a16:creationId xmlns:a16="http://schemas.microsoft.com/office/drawing/2014/main" id="{82C14CCC-30BA-E556-D661-C1029962F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" y="3558"/>
              <a:ext cx="106" cy="354"/>
            </a:xfrm>
            <a:custGeom>
              <a:avLst/>
              <a:gdLst>
                <a:gd name="T0" fmla="*/ 815222 w 45"/>
                <a:gd name="T1" fmla="*/ 0 h 150"/>
                <a:gd name="T2" fmla="*/ 1314685 w 45"/>
                <a:gd name="T3" fmla="*/ 4476526 h 150"/>
                <a:gd name="T4" fmla="*/ 383854 w 45"/>
                <a:gd name="T5" fmla="*/ 3199575 h 150"/>
                <a:gd name="T6" fmla="*/ 815222 w 45"/>
                <a:gd name="T7" fmla="*/ 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33" name="Freeform 129">
              <a:extLst>
                <a:ext uri="{FF2B5EF4-FFF2-40B4-BE49-F238E27FC236}">
                  <a16:creationId xmlns:a16="http://schemas.microsoft.com/office/drawing/2014/main" id="{7E881B49-4AA9-B652-DF9B-CB8610552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9" y="2322"/>
              <a:ext cx="217" cy="432"/>
            </a:xfrm>
            <a:custGeom>
              <a:avLst/>
              <a:gdLst>
                <a:gd name="T0" fmla="*/ 1683076 w 92"/>
                <a:gd name="T1" fmla="*/ 150362 h 183"/>
                <a:gd name="T2" fmla="*/ 389185 w 92"/>
                <a:gd name="T3" fmla="*/ 5481700 h 183"/>
                <a:gd name="T4" fmla="*/ 2137165 w 92"/>
                <a:gd name="T5" fmla="*/ 3321388 h 183"/>
                <a:gd name="T6" fmla="*/ 1683076 w 92"/>
                <a:gd name="T7" fmla="*/ 150362 h 18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34" name="Freeform 130">
              <a:extLst>
                <a:ext uri="{FF2B5EF4-FFF2-40B4-BE49-F238E27FC236}">
                  <a16:creationId xmlns:a16="http://schemas.microsoft.com/office/drawing/2014/main" id="{6DC5D212-FE9B-47D2-7EA7-9FDFC6030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5" y="2332"/>
              <a:ext cx="111" cy="356"/>
            </a:xfrm>
            <a:custGeom>
              <a:avLst/>
              <a:gdLst>
                <a:gd name="T0" fmla="*/ 507398 w 47"/>
                <a:gd name="T1" fmla="*/ 0 h 150"/>
                <a:gd name="T2" fmla="*/ 0 w 47"/>
                <a:gd name="T3" fmla="*/ 4790716 h 150"/>
                <a:gd name="T4" fmla="*/ 993712 w 47"/>
                <a:gd name="T5" fmla="*/ 3390131 h 150"/>
                <a:gd name="T6" fmla="*/ 507398 w 47"/>
                <a:gd name="T7" fmla="*/ 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35" name="Freeform 131">
              <a:extLst>
                <a:ext uri="{FF2B5EF4-FFF2-40B4-BE49-F238E27FC236}">
                  <a16:creationId xmlns:a16="http://schemas.microsoft.com/office/drawing/2014/main" id="{FFDA5478-649B-D5A3-3B4E-514C41C85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" y="2954"/>
              <a:ext cx="303" cy="483"/>
            </a:xfrm>
            <a:custGeom>
              <a:avLst/>
              <a:gdLst>
                <a:gd name="T0" fmla="*/ 169567 w 129"/>
                <a:gd name="T1" fmla="*/ 6333754 h 204"/>
                <a:gd name="T2" fmla="*/ 3383329 w 129"/>
                <a:gd name="T3" fmla="*/ 0 h 204"/>
                <a:gd name="T4" fmla="*/ 169567 w 129"/>
                <a:gd name="T5" fmla="*/ 6333754 h 2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36" name="Freeform 132">
              <a:extLst>
                <a:ext uri="{FF2B5EF4-FFF2-40B4-BE49-F238E27FC236}">
                  <a16:creationId xmlns:a16="http://schemas.microsoft.com/office/drawing/2014/main" id="{1438EEBE-B446-3ACF-F20D-37595AC00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3" y="2577"/>
              <a:ext cx="306" cy="478"/>
            </a:xfrm>
            <a:custGeom>
              <a:avLst/>
              <a:gdLst>
                <a:gd name="T0" fmla="*/ 3909361 w 129"/>
                <a:gd name="T1" fmla="*/ 6225309 h 202"/>
                <a:gd name="T2" fmla="*/ 320695 w 129"/>
                <a:gd name="T3" fmla="*/ 0 h 202"/>
                <a:gd name="T4" fmla="*/ 3909361 w 129"/>
                <a:gd name="T5" fmla="*/ 6225309 h 20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37" name="Freeform 133">
              <a:extLst>
                <a:ext uri="{FF2B5EF4-FFF2-40B4-BE49-F238E27FC236}">
                  <a16:creationId xmlns:a16="http://schemas.microsoft.com/office/drawing/2014/main" id="{709C45D0-51EF-84B2-EEBE-C4EC7DCAE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1" y="3591"/>
              <a:ext cx="306" cy="478"/>
            </a:xfrm>
            <a:custGeom>
              <a:avLst/>
              <a:gdLst>
                <a:gd name="T0" fmla="*/ 185431 w 129"/>
                <a:gd name="T1" fmla="*/ 5899029 h 203"/>
                <a:gd name="T2" fmla="*/ 3814409 w 129"/>
                <a:gd name="T3" fmla="*/ 0 h 203"/>
                <a:gd name="T4" fmla="*/ 185431 w 129"/>
                <a:gd name="T5" fmla="*/ 5899029 h 20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38" name="Freeform 134">
              <a:extLst>
                <a:ext uri="{FF2B5EF4-FFF2-40B4-BE49-F238E27FC236}">
                  <a16:creationId xmlns:a16="http://schemas.microsoft.com/office/drawing/2014/main" id="{102F1805-D68A-30DF-352E-5C5747961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3" y="3123"/>
              <a:ext cx="303" cy="473"/>
            </a:xfrm>
            <a:custGeom>
              <a:avLst/>
              <a:gdLst>
                <a:gd name="T0" fmla="*/ 3497376 w 129"/>
                <a:gd name="T1" fmla="*/ 5795850 h 201"/>
                <a:gd name="T2" fmla="*/ 250010 w 129"/>
                <a:gd name="T3" fmla="*/ 0 h 201"/>
                <a:gd name="T4" fmla="*/ 3497376 w 129"/>
                <a:gd name="T5" fmla="*/ 5795850 h 2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39" name="Freeform 135">
              <a:extLst>
                <a:ext uri="{FF2B5EF4-FFF2-40B4-BE49-F238E27FC236}">
                  <a16:creationId xmlns:a16="http://schemas.microsoft.com/office/drawing/2014/main" id="{494A3DAD-4EB6-2FC9-6050-B490EC2F0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" y="3596"/>
              <a:ext cx="306" cy="480"/>
            </a:xfrm>
            <a:custGeom>
              <a:avLst/>
              <a:gdLst>
                <a:gd name="T0" fmla="*/ 3930518 w 129"/>
                <a:gd name="T1" fmla="*/ 5871064 h 204"/>
                <a:gd name="T2" fmla="*/ 282765 w 129"/>
                <a:gd name="T3" fmla="*/ 0 h 204"/>
                <a:gd name="T4" fmla="*/ 3930518 w 129"/>
                <a:gd name="T5" fmla="*/ 5871064 h 2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40" name="Freeform 136">
              <a:extLst>
                <a:ext uri="{FF2B5EF4-FFF2-40B4-BE49-F238E27FC236}">
                  <a16:creationId xmlns:a16="http://schemas.microsoft.com/office/drawing/2014/main" id="{18403CFE-27BB-01BA-FF90-9F0ACFA90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" y="2385"/>
              <a:ext cx="303" cy="483"/>
            </a:xfrm>
            <a:custGeom>
              <a:avLst/>
              <a:gdLst>
                <a:gd name="T0" fmla="*/ 169567 w 129"/>
                <a:gd name="T1" fmla="*/ 6333754 h 204"/>
                <a:gd name="T2" fmla="*/ 3383329 w 129"/>
                <a:gd name="T3" fmla="*/ 0 h 204"/>
                <a:gd name="T4" fmla="*/ 169567 w 129"/>
                <a:gd name="T5" fmla="*/ 6333754 h 2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41" name="Freeform 137">
              <a:extLst>
                <a:ext uri="{FF2B5EF4-FFF2-40B4-BE49-F238E27FC236}">
                  <a16:creationId xmlns:a16="http://schemas.microsoft.com/office/drawing/2014/main" id="{091B4D7F-4266-E437-8998-03A13BA52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0" y="1945"/>
              <a:ext cx="306" cy="485"/>
            </a:xfrm>
            <a:custGeom>
              <a:avLst/>
              <a:gdLst>
                <a:gd name="T0" fmla="*/ 3868426 w 129"/>
                <a:gd name="T1" fmla="*/ 6302395 h 205"/>
                <a:gd name="T2" fmla="*/ 254749 w 129"/>
                <a:gd name="T3" fmla="*/ 0 h 205"/>
                <a:gd name="T4" fmla="*/ 3868426 w 129"/>
                <a:gd name="T5" fmla="*/ 6302395 h 20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42" name="Freeform 138">
              <a:extLst>
                <a:ext uri="{FF2B5EF4-FFF2-40B4-BE49-F238E27FC236}">
                  <a16:creationId xmlns:a16="http://schemas.microsoft.com/office/drawing/2014/main" id="{6AE11498-18A2-F121-177B-CC7465F3F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" y="1748"/>
              <a:ext cx="303" cy="478"/>
            </a:xfrm>
            <a:custGeom>
              <a:avLst/>
              <a:gdLst>
                <a:gd name="T0" fmla="*/ 169567 w 129"/>
                <a:gd name="T1" fmla="*/ 6225309 h 202"/>
                <a:gd name="T2" fmla="*/ 3383329 w 129"/>
                <a:gd name="T3" fmla="*/ 0 h 202"/>
                <a:gd name="T4" fmla="*/ 169567 w 129"/>
                <a:gd name="T5" fmla="*/ 6225309 h 20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43" name="Freeform 139">
              <a:extLst>
                <a:ext uri="{FF2B5EF4-FFF2-40B4-BE49-F238E27FC236}">
                  <a16:creationId xmlns:a16="http://schemas.microsoft.com/office/drawing/2014/main" id="{0835FA82-B8EF-88A5-70D5-F50254017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" y="1212"/>
              <a:ext cx="306" cy="475"/>
            </a:xfrm>
            <a:custGeom>
              <a:avLst/>
              <a:gdLst>
                <a:gd name="T0" fmla="*/ 196996 w 130"/>
                <a:gd name="T1" fmla="*/ 6100822 h 201"/>
                <a:gd name="T2" fmla="*/ 3467048 w 130"/>
                <a:gd name="T3" fmla="*/ 0 h 201"/>
                <a:gd name="T4" fmla="*/ 196996 w 130"/>
                <a:gd name="T5" fmla="*/ 6100822 h 2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44" name="Freeform 140">
              <a:extLst>
                <a:ext uri="{FF2B5EF4-FFF2-40B4-BE49-F238E27FC236}">
                  <a16:creationId xmlns:a16="http://schemas.microsoft.com/office/drawing/2014/main" id="{E67B0EEC-85DA-EED5-523E-52E20C9FB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" y="1381"/>
              <a:ext cx="273" cy="427"/>
            </a:xfrm>
            <a:custGeom>
              <a:avLst/>
              <a:gdLst>
                <a:gd name="T0" fmla="*/ 3235455 w 116"/>
                <a:gd name="T1" fmla="*/ 5377522 h 181"/>
                <a:gd name="T2" fmla="*/ 234283 w 116"/>
                <a:gd name="T3" fmla="*/ 0 h 181"/>
                <a:gd name="T4" fmla="*/ 3235455 w 116"/>
                <a:gd name="T5" fmla="*/ 5377522 h 18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45" name="Freeform 141">
              <a:extLst>
                <a:ext uri="{FF2B5EF4-FFF2-40B4-BE49-F238E27FC236}">
                  <a16:creationId xmlns:a16="http://schemas.microsoft.com/office/drawing/2014/main" id="{3ACEE7B7-6E90-6859-5D92-8DD1F549C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3" y="2577"/>
              <a:ext cx="260" cy="473"/>
            </a:xfrm>
            <a:custGeom>
              <a:avLst/>
              <a:gdLst>
                <a:gd name="T0" fmla="*/ 2944829 w 110"/>
                <a:gd name="T1" fmla="*/ 5072537 h 201"/>
                <a:gd name="T2" fmla="*/ 2829909 w 110"/>
                <a:gd name="T3" fmla="*/ 4879797 h 201"/>
                <a:gd name="T4" fmla="*/ 2698436 w 110"/>
                <a:gd name="T5" fmla="*/ 4499047 h 201"/>
                <a:gd name="T6" fmla="*/ 2678222 w 110"/>
                <a:gd name="T7" fmla="*/ 4410779 h 201"/>
                <a:gd name="T8" fmla="*/ 2406196 w 110"/>
                <a:gd name="T9" fmla="*/ 4029819 h 201"/>
                <a:gd name="T10" fmla="*/ 2313785 w 110"/>
                <a:gd name="T11" fmla="*/ 3921502 h 201"/>
                <a:gd name="T12" fmla="*/ 2226950 w 110"/>
                <a:gd name="T13" fmla="*/ 3686602 h 201"/>
                <a:gd name="T14" fmla="*/ 2159657 w 110"/>
                <a:gd name="T15" fmla="*/ 3540756 h 201"/>
                <a:gd name="T16" fmla="*/ 2075263 w 110"/>
                <a:gd name="T17" fmla="*/ 3458720 h 201"/>
                <a:gd name="T18" fmla="*/ 2075263 w 110"/>
                <a:gd name="T19" fmla="*/ 3344124 h 201"/>
                <a:gd name="T20" fmla="*/ 1943422 w 110"/>
                <a:gd name="T21" fmla="*/ 3113844 h 201"/>
                <a:gd name="T22" fmla="*/ 1888108 w 110"/>
                <a:gd name="T23" fmla="*/ 3005658 h 201"/>
                <a:gd name="T24" fmla="*/ 1828620 w 110"/>
                <a:gd name="T25" fmla="*/ 2855049 h 201"/>
                <a:gd name="T26" fmla="*/ 1764504 w 110"/>
                <a:gd name="T27" fmla="*/ 2744294 h 201"/>
                <a:gd name="T28" fmla="*/ 1671715 w 110"/>
                <a:gd name="T29" fmla="*/ 2562780 h 201"/>
                <a:gd name="T30" fmla="*/ 1492440 w 110"/>
                <a:gd name="T31" fmla="*/ 2363383 h 201"/>
                <a:gd name="T32" fmla="*/ 1492440 w 110"/>
                <a:gd name="T33" fmla="*/ 2301039 h 201"/>
                <a:gd name="T34" fmla="*/ 1404577 w 110"/>
                <a:gd name="T35" fmla="*/ 2193221 h 201"/>
                <a:gd name="T36" fmla="*/ 1365844 w 110"/>
                <a:gd name="T37" fmla="*/ 2109163 h 201"/>
                <a:gd name="T38" fmla="*/ 1365844 w 110"/>
                <a:gd name="T39" fmla="*/ 2073656 h 201"/>
                <a:gd name="T40" fmla="*/ 1312378 w 110"/>
                <a:gd name="T41" fmla="*/ 1985390 h 201"/>
                <a:gd name="T42" fmla="*/ 1121444 w 110"/>
                <a:gd name="T43" fmla="*/ 1703965 h 201"/>
                <a:gd name="T44" fmla="*/ 1093858 w 110"/>
                <a:gd name="T45" fmla="*/ 1582562 h 201"/>
                <a:gd name="T46" fmla="*/ 1001619 w 110"/>
                <a:gd name="T47" fmla="*/ 1469773 h 201"/>
                <a:gd name="T48" fmla="*/ 886548 w 110"/>
                <a:gd name="T49" fmla="*/ 1239717 h 201"/>
                <a:gd name="T50" fmla="*/ 822217 w 110"/>
                <a:gd name="T51" fmla="*/ 1213245 h 201"/>
                <a:gd name="T52" fmla="*/ 822217 w 110"/>
                <a:gd name="T53" fmla="*/ 1123667 h 201"/>
                <a:gd name="T54" fmla="*/ 849380 w 110"/>
                <a:gd name="T55" fmla="*/ 977820 h 201"/>
                <a:gd name="T56" fmla="*/ 734483 w 110"/>
                <a:gd name="T57" fmla="*/ 896283 h 201"/>
                <a:gd name="T58" fmla="*/ 734483 w 110"/>
                <a:gd name="T59" fmla="*/ 834007 h 201"/>
                <a:gd name="T60" fmla="*/ 697308 w 110"/>
                <a:gd name="T61" fmla="*/ 834007 h 201"/>
                <a:gd name="T62" fmla="*/ 577857 w 110"/>
                <a:gd name="T63" fmla="*/ 750432 h 201"/>
                <a:gd name="T64" fmla="*/ 602959 w 110"/>
                <a:gd name="T65" fmla="*/ 599828 h 201"/>
                <a:gd name="T66" fmla="*/ 518022 w 110"/>
                <a:gd name="T67" fmla="*/ 599828 h 201"/>
                <a:gd name="T68" fmla="*/ 518022 w 110"/>
                <a:gd name="T69" fmla="*/ 489063 h 201"/>
                <a:gd name="T70" fmla="*/ 489998 w 110"/>
                <a:gd name="T71" fmla="*/ 407220 h 201"/>
                <a:gd name="T72" fmla="*/ 450913 w 110"/>
                <a:gd name="T73" fmla="*/ 489063 h 201"/>
                <a:gd name="T74" fmla="*/ 398611 w 110"/>
                <a:gd name="T75" fmla="*/ 318894 h 201"/>
                <a:gd name="T76" fmla="*/ 114948 w 110"/>
                <a:gd name="T77" fmla="*/ 145846 h 201"/>
                <a:gd name="T78" fmla="*/ 92723 w 110"/>
                <a:gd name="T79" fmla="*/ 108317 h 201"/>
                <a:gd name="T80" fmla="*/ 0 w 110"/>
                <a:gd name="T81" fmla="*/ 0 h 201"/>
                <a:gd name="T82" fmla="*/ 0 w 110"/>
                <a:gd name="T83" fmla="*/ 83570 h 201"/>
                <a:gd name="T84" fmla="*/ 114948 w 110"/>
                <a:gd name="T85" fmla="*/ 145846 h 201"/>
                <a:gd name="T86" fmla="*/ 179284 w 110"/>
                <a:gd name="T87" fmla="*/ 462787 h 201"/>
                <a:gd name="T88" fmla="*/ 398611 w 110"/>
                <a:gd name="T89" fmla="*/ 870035 h 201"/>
                <a:gd name="T90" fmla="*/ 602959 w 110"/>
                <a:gd name="T91" fmla="*/ 1323219 h 201"/>
                <a:gd name="T92" fmla="*/ 849380 w 110"/>
                <a:gd name="T93" fmla="*/ 1703965 h 201"/>
                <a:gd name="T94" fmla="*/ 978909 w 110"/>
                <a:gd name="T95" fmla="*/ 1985390 h 201"/>
                <a:gd name="T96" fmla="*/ 1312378 w 110"/>
                <a:gd name="T97" fmla="*/ 2510122 h 201"/>
                <a:gd name="T98" fmla="*/ 1492440 w 110"/>
                <a:gd name="T99" fmla="*/ 2796969 h 201"/>
                <a:gd name="T100" fmla="*/ 1764504 w 110"/>
                <a:gd name="T101" fmla="*/ 3171065 h 201"/>
                <a:gd name="T102" fmla="*/ 2339062 w 110"/>
                <a:gd name="T103" fmla="*/ 4437067 h 201"/>
                <a:gd name="T104" fmla="*/ 2585483 w 110"/>
                <a:gd name="T105" fmla="*/ 4791443 h 201"/>
                <a:gd name="T106" fmla="*/ 3319909 w 110"/>
                <a:gd name="T107" fmla="*/ 5649910 h 20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46" name="Freeform 142">
              <a:extLst>
                <a:ext uri="{FF2B5EF4-FFF2-40B4-BE49-F238E27FC236}">
                  <a16:creationId xmlns:a16="http://schemas.microsoft.com/office/drawing/2014/main" id="{D26D3B12-7E59-6A31-5560-D2D7A20F6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8" y="1963"/>
              <a:ext cx="258" cy="478"/>
            </a:xfrm>
            <a:custGeom>
              <a:avLst/>
              <a:gdLst>
                <a:gd name="T0" fmla="*/ 2963748 w 109"/>
                <a:gd name="T1" fmla="*/ 5455449 h 202"/>
                <a:gd name="T2" fmla="*/ 2898808 w 109"/>
                <a:gd name="T3" fmla="*/ 5302156 h 202"/>
                <a:gd name="T4" fmla="*/ 2717320 w 109"/>
                <a:gd name="T5" fmla="*/ 4871277 h 202"/>
                <a:gd name="T6" fmla="*/ 2693619 w 109"/>
                <a:gd name="T7" fmla="*/ 4777861 h 202"/>
                <a:gd name="T8" fmla="*/ 2446339 w 109"/>
                <a:gd name="T9" fmla="*/ 4403554 h 202"/>
                <a:gd name="T10" fmla="*/ 2323079 w 109"/>
                <a:gd name="T11" fmla="*/ 4261822 h 202"/>
                <a:gd name="T12" fmla="*/ 2257254 w 109"/>
                <a:gd name="T13" fmla="*/ 4040808 h 202"/>
                <a:gd name="T14" fmla="*/ 2168705 w 109"/>
                <a:gd name="T15" fmla="*/ 3815550 h 202"/>
                <a:gd name="T16" fmla="*/ 2103263 w 109"/>
                <a:gd name="T17" fmla="*/ 3766207 h 202"/>
                <a:gd name="T18" fmla="*/ 2103263 w 109"/>
                <a:gd name="T19" fmla="*/ 3633687 h 202"/>
                <a:gd name="T20" fmla="*/ 2014613 w 109"/>
                <a:gd name="T21" fmla="*/ 3384926 h 202"/>
                <a:gd name="T22" fmla="*/ 1881843 w 109"/>
                <a:gd name="T23" fmla="*/ 3270942 h 202"/>
                <a:gd name="T24" fmla="*/ 1854447 w 109"/>
                <a:gd name="T25" fmla="*/ 3138072 h 202"/>
                <a:gd name="T26" fmla="*/ 1765797 w 109"/>
                <a:gd name="T27" fmla="*/ 2993361 h 202"/>
                <a:gd name="T28" fmla="*/ 1700355 w 109"/>
                <a:gd name="T29" fmla="*/ 2801125 h 202"/>
                <a:gd name="T30" fmla="*/ 1489716 w 109"/>
                <a:gd name="T31" fmla="*/ 2593398 h 202"/>
                <a:gd name="T32" fmla="*/ 1489716 w 109"/>
                <a:gd name="T33" fmla="*/ 2461674 h 202"/>
                <a:gd name="T34" fmla="*/ 1424759 w 109"/>
                <a:gd name="T35" fmla="*/ 2438380 h 202"/>
                <a:gd name="T36" fmla="*/ 1357752 w 109"/>
                <a:gd name="T37" fmla="*/ 2344978 h 202"/>
                <a:gd name="T38" fmla="*/ 1357752 w 109"/>
                <a:gd name="T39" fmla="*/ 2305441 h 202"/>
                <a:gd name="T40" fmla="*/ 1329145 w 109"/>
                <a:gd name="T41" fmla="*/ 2163778 h 202"/>
                <a:gd name="T42" fmla="*/ 1175439 w 109"/>
                <a:gd name="T43" fmla="*/ 1877915 h 202"/>
                <a:gd name="T44" fmla="*/ 1148015 w 109"/>
                <a:gd name="T45" fmla="*/ 1756981 h 202"/>
                <a:gd name="T46" fmla="*/ 1021862 w 109"/>
                <a:gd name="T47" fmla="*/ 1628227 h 202"/>
                <a:gd name="T48" fmla="*/ 900387 w 109"/>
                <a:gd name="T49" fmla="*/ 1382281 h 202"/>
                <a:gd name="T50" fmla="*/ 811777 w 109"/>
                <a:gd name="T51" fmla="*/ 1353623 h 202"/>
                <a:gd name="T52" fmla="*/ 811777 w 109"/>
                <a:gd name="T53" fmla="*/ 1237573 h 202"/>
                <a:gd name="T54" fmla="*/ 832490 w 109"/>
                <a:gd name="T55" fmla="*/ 1144173 h 202"/>
                <a:gd name="T56" fmla="*/ 771344 w 109"/>
                <a:gd name="T57" fmla="*/ 1018625 h 202"/>
                <a:gd name="T58" fmla="*/ 771344 w 109"/>
                <a:gd name="T59" fmla="*/ 926127 h 202"/>
                <a:gd name="T60" fmla="*/ 746015 w 109"/>
                <a:gd name="T61" fmla="*/ 897317 h 202"/>
                <a:gd name="T62" fmla="*/ 561538 w 109"/>
                <a:gd name="T63" fmla="*/ 858377 h 202"/>
                <a:gd name="T64" fmla="*/ 561538 w 109"/>
                <a:gd name="T65" fmla="*/ 742490 h 202"/>
                <a:gd name="T66" fmla="*/ 525257 w 109"/>
                <a:gd name="T67" fmla="*/ 705083 h 202"/>
                <a:gd name="T68" fmla="*/ 525257 w 109"/>
                <a:gd name="T69" fmla="*/ 611521 h 202"/>
                <a:gd name="T70" fmla="*/ 496600 w 109"/>
                <a:gd name="T71" fmla="*/ 495634 h 202"/>
                <a:gd name="T72" fmla="*/ 402897 w 109"/>
                <a:gd name="T73" fmla="*/ 611521 h 202"/>
                <a:gd name="T74" fmla="*/ 402897 w 109"/>
                <a:gd name="T75" fmla="*/ 402216 h 202"/>
                <a:gd name="T76" fmla="*/ 116046 w 109"/>
                <a:gd name="T77" fmla="*/ 246856 h 202"/>
                <a:gd name="T78" fmla="*/ 93753 w 109"/>
                <a:gd name="T79" fmla="*/ 221013 h 202"/>
                <a:gd name="T80" fmla="*/ 0 w 109"/>
                <a:gd name="T81" fmla="*/ 0 h 202"/>
                <a:gd name="T82" fmla="*/ 0 w 109"/>
                <a:gd name="T83" fmla="*/ 93399 h 202"/>
                <a:gd name="T84" fmla="*/ 116046 w 109"/>
                <a:gd name="T85" fmla="*/ 246856 h 202"/>
                <a:gd name="T86" fmla="*/ 153482 w 109"/>
                <a:gd name="T87" fmla="*/ 522991 h 202"/>
                <a:gd name="T88" fmla="*/ 402897 w 109"/>
                <a:gd name="T89" fmla="*/ 1018625 h 202"/>
                <a:gd name="T90" fmla="*/ 613896 w 109"/>
                <a:gd name="T91" fmla="*/ 1507304 h 202"/>
                <a:gd name="T92" fmla="*/ 832490 w 109"/>
                <a:gd name="T93" fmla="*/ 1914127 h 202"/>
                <a:gd name="T94" fmla="*/ 953646 w 109"/>
                <a:gd name="T95" fmla="*/ 2163778 h 202"/>
                <a:gd name="T96" fmla="*/ 1329145 w 109"/>
                <a:gd name="T97" fmla="*/ 2747951 h 202"/>
                <a:gd name="T98" fmla="*/ 1489716 w 109"/>
                <a:gd name="T99" fmla="*/ 3022183 h 202"/>
                <a:gd name="T100" fmla="*/ 1765797 w 109"/>
                <a:gd name="T101" fmla="*/ 3424243 h 202"/>
                <a:gd name="T102" fmla="*/ 2418719 w 109"/>
                <a:gd name="T103" fmla="*/ 4806524 h 202"/>
                <a:gd name="T104" fmla="*/ 2628525 w 109"/>
                <a:gd name="T105" fmla="*/ 5185893 h 202"/>
                <a:gd name="T106" fmla="*/ 3344049 w 109"/>
                <a:gd name="T107" fmla="*/ 6111050 h 20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47" name="Freeform 143">
              <a:extLst>
                <a:ext uri="{FF2B5EF4-FFF2-40B4-BE49-F238E27FC236}">
                  <a16:creationId xmlns:a16="http://schemas.microsoft.com/office/drawing/2014/main" id="{93CABB45-0D04-72FA-7768-8E9EBF7F1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389"/>
              <a:ext cx="230" cy="420"/>
            </a:xfrm>
            <a:custGeom>
              <a:avLst/>
              <a:gdLst>
                <a:gd name="T0" fmla="*/ 2719624 w 97"/>
                <a:gd name="T1" fmla="*/ 4642397 h 178"/>
                <a:gd name="T2" fmla="*/ 2622775 w 97"/>
                <a:gd name="T3" fmla="*/ 4493858 h 178"/>
                <a:gd name="T4" fmla="*/ 2533071 w 97"/>
                <a:gd name="T5" fmla="*/ 4140084 h 178"/>
                <a:gd name="T6" fmla="*/ 2438178 w 97"/>
                <a:gd name="T7" fmla="*/ 4075718 h 178"/>
                <a:gd name="T8" fmla="*/ 2213176 w 97"/>
                <a:gd name="T9" fmla="*/ 3722259 h 178"/>
                <a:gd name="T10" fmla="*/ 2184154 w 97"/>
                <a:gd name="T11" fmla="*/ 3611818 h 178"/>
                <a:gd name="T12" fmla="*/ 2049336 w 97"/>
                <a:gd name="T13" fmla="*/ 3396413 h 178"/>
                <a:gd name="T14" fmla="*/ 1961720 w 97"/>
                <a:gd name="T15" fmla="*/ 3241647 h 178"/>
                <a:gd name="T16" fmla="*/ 1893443 w 97"/>
                <a:gd name="T17" fmla="*/ 3183128 h 178"/>
                <a:gd name="T18" fmla="*/ 1893443 w 97"/>
                <a:gd name="T19" fmla="*/ 3064936 h 178"/>
                <a:gd name="T20" fmla="*/ 1798550 w 97"/>
                <a:gd name="T21" fmla="*/ 2867831 h 178"/>
                <a:gd name="T22" fmla="*/ 1769364 w 97"/>
                <a:gd name="T23" fmla="*/ 2801584 h 178"/>
                <a:gd name="T24" fmla="*/ 1708734 w 97"/>
                <a:gd name="T25" fmla="*/ 2627666 h 178"/>
                <a:gd name="T26" fmla="*/ 1584930 w 97"/>
                <a:gd name="T27" fmla="*/ 2534393 h 178"/>
                <a:gd name="T28" fmla="*/ 1516648 w 97"/>
                <a:gd name="T29" fmla="*/ 2348418 h 178"/>
                <a:gd name="T30" fmla="*/ 1388190 w 97"/>
                <a:gd name="T31" fmla="*/ 2171478 h 178"/>
                <a:gd name="T32" fmla="*/ 1359928 w 97"/>
                <a:gd name="T33" fmla="*/ 2081218 h 178"/>
                <a:gd name="T34" fmla="*/ 1291111 w 97"/>
                <a:gd name="T35" fmla="*/ 2022571 h 178"/>
                <a:gd name="T36" fmla="*/ 1265036 w 97"/>
                <a:gd name="T37" fmla="*/ 1931285 h 178"/>
                <a:gd name="T38" fmla="*/ 1265036 w 97"/>
                <a:gd name="T39" fmla="*/ 1931285 h 178"/>
                <a:gd name="T40" fmla="*/ 1225016 w 97"/>
                <a:gd name="T41" fmla="*/ 1790814 h 178"/>
                <a:gd name="T42" fmla="*/ 1040032 w 97"/>
                <a:gd name="T43" fmla="*/ 1550621 h 178"/>
                <a:gd name="T44" fmla="*/ 983134 w 97"/>
                <a:gd name="T45" fmla="*/ 1428920 h 178"/>
                <a:gd name="T46" fmla="*/ 943183 w 97"/>
                <a:gd name="T47" fmla="*/ 1373841 h 178"/>
                <a:gd name="T48" fmla="*/ 827334 w 97"/>
                <a:gd name="T49" fmla="*/ 1160552 h 178"/>
                <a:gd name="T50" fmla="*/ 691501 w 97"/>
                <a:gd name="T51" fmla="*/ 1133651 h 178"/>
                <a:gd name="T52" fmla="*/ 758519 w 97"/>
                <a:gd name="T53" fmla="*/ 1010626 h 178"/>
                <a:gd name="T54" fmla="*/ 758519 w 97"/>
                <a:gd name="T55" fmla="*/ 897422 h 178"/>
                <a:gd name="T56" fmla="*/ 623606 w 97"/>
                <a:gd name="T57" fmla="*/ 807162 h 178"/>
                <a:gd name="T58" fmla="*/ 691501 w 97"/>
                <a:gd name="T59" fmla="*/ 770367 h 178"/>
                <a:gd name="T60" fmla="*/ 623606 w 97"/>
                <a:gd name="T61" fmla="*/ 743619 h 178"/>
                <a:gd name="T62" fmla="*/ 533515 w 97"/>
                <a:gd name="T63" fmla="*/ 657168 h 178"/>
                <a:gd name="T64" fmla="*/ 533515 w 97"/>
                <a:gd name="T65" fmla="*/ 530174 h 178"/>
                <a:gd name="T66" fmla="*/ 478805 w 97"/>
                <a:gd name="T67" fmla="*/ 530174 h 178"/>
                <a:gd name="T68" fmla="*/ 478805 w 97"/>
                <a:gd name="T69" fmla="*/ 480452 h 178"/>
                <a:gd name="T70" fmla="*/ 438622 w 97"/>
                <a:gd name="T71" fmla="*/ 390029 h 178"/>
                <a:gd name="T72" fmla="*/ 414626 w 97"/>
                <a:gd name="T73" fmla="*/ 480452 h 178"/>
                <a:gd name="T74" fmla="*/ 348919 w 97"/>
                <a:gd name="T75" fmla="*/ 303733 h 178"/>
                <a:gd name="T76" fmla="*/ 94893 w 97"/>
                <a:gd name="T77" fmla="*/ 149770 h 178"/>
                <a:gd name="T78" fmla="*/ 65725 w 97"/>
                <a:gd name="T79" fmla="*/ 113225 h 178"/>
                <a:gd name="T80" fmla="*/ 0 w 97"/>
                <a:gd name="T81" fmla="*/ 0 h 178"/>
                <a:gd name="T82" fmla="*/ 0 w 97"/>
                <a:gd name="T83" fmla="*/ 26901 h 178"/>
                <a:gd name="T84" fmla="*/ 65725 w 97"/>
                <a:gd name="T85" fmla="*/ 149770 h 178"/>
                <a:gd name="T86" fmla="*/ 155843 w 97"/>
                <a:gd name="T87" fmla="*/ 416970 h 178"/>
                <a:gd name="T88" fmla="*/ 348919 w 97"/>
                <a:gd name="T89" fmla="*/ 807162 h 178"/>
                <a:gd name="T90" fmla="*/ 573535 w 97"/>
                <a:gd name="T91" fmla="*/ 1250972 h 178"/>
                <a:gd name="T92" fmla="*/ 758519 w 97"/>
                <a:gd name="T93" fmla="*/ 1577529 h 178"/>
                <a:gd name="T94" fmla="*/ 853411 w 97"/>
                <a:gd name="T95" fmla="*/ 1817720 h 178"/>
                <a:gd name="T96" fmla="*/ 1135311 w 97"/>
                <a:gd name="T97" fmla="*/ 2321472 h 178"/>
                <a:gd name="T98" fmla="*/ 1359928 w 97"/>
                <a:gd name="T99" fmla="*/ 2561665 h 178"/>
                <a:gd name="T100" fmla="*/ 1544912 w 97"/>
                <a:gd name="T101" fmla="*/ 2915166 h 178"/>
                <a:gd name="T102" fmla="*/ 2184154 w 97"/>
                <a:gd name="T103" fmla="*/ 4112291 h 178"/>
                <a:gd name="T104" fmla="*/ 2331142 w 97"/>
                <a:gd name="T105" fmla="*/ 4402206 h 178"/>
                <a:gd name="T106" fmla="*/ 3039588 w 97"/>
                <a:gd name="T107" fmla="*/ 5237438 h 17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48" name="Freeform 144">
              <a:extLst>
                <a:ext uri="{FF2B5EF4-FFF2-40B4-BE49-F238E27FC236}">
                  <a16:creationId xmlns:a16="http://schemas.microsoft.com/office/drawing/2014/main" id="{314B28DB-02A9-0672-4CDA-4E9694104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" y="1240"/>
              <a:ext cx="275" cy="447"/>
            </a:xfrm>
            <a:custGeom>
              <a:avLst/>
              <a:gdLst>
                <a:gd name="T0" fmla="*/ 457252 w 117"/>
                <a:gd name="T1" fmla="*/ 4915052 h 190"/>
                <a:gd name="T2" fmla="*/ 544965 w 117"/>
                <a:gd name="T3" fmla="*/ 4715991 h 190"/>
                <a:gd name="T4" fmla="*/ 797340 w 117"/>
                <a:gd name="T5" fmla="*/ 4425171 h 190"/>
                <a:gd name="T6" fmla="*/ 860757 w 117"/>
                <a:gd name="T7" fmla="*/ 4312249 h 190"/>
                <a:gd name="T8" fmla="*/ 1074738 w 117"/>
                <a:gd name="T9" fmla="*/ 3936823 h 190"/>
                <a:gd name="T10" fmla="*/ 1136573 w 117"/>
                <a:gd name="T11" fmla="*/ 3848682 h 190"/>
                <a:gd name="T12" fmla="*/ 1280901 w 117"/>
                <a:gd name="T13" fmla="*/ 3614153 h 190"/>
                <a:gd name="T14" fmla="*/ 1332699 w 117"/>
                <a:gd name="T15" fmla="*/ 3486522 h 190"/>
                <a:gd name="T16" fmla="*/ 1390651 w 117"/>
                <a:gd name="T17" fmla="*/ 3360892 h 190"/>
                <a:gd name="T18" fmla="*/ 1512759 w 117"/>
                <a:gd name="T19" fmla="*/ 3333717 h 190"/>
                <a:gd name="T20" fmla="*/ 1619642 w 117"/>
                <a:gd name="T21" fmla="*/ 3163840 h 190"/>
                <a:gd name="T22" fmla="*/ 1683068 w 117"/>
                <a:gd name="T23" fmla="*/ 3044496 h 190"/>
                <a:gd name="T24" fmla="*/ 1764346 w 117"/>
                <a:gd name="T25" fmla="*/ 2934724 h 190"/>
                <a:gd name="T26" fmla="*/ 1791326 w 117"/>
                <a:gd name="T27" fmla="*/ 2784368 h 190"/>
                <a:gd name="T28" fmla="*/ 1935502 w 117"/>
                <a:gd name="T29" fmla="*/ 2611781 h 190"/>
                <a:gd name="T30" fmla="*/ 2023147 w 117"/>
                <a:gd name="T31" fmla="*/ 2419477 h 190"/>
                <a:gd name="T32" fmla="*/ 2104434 w 117"/>
                <a:gd name="T33" fmla="*/ 2331256 h 190"/>
                <a:gd name="T34" fmla="*/ 2104434 w 117"/>
                <a:gd name="T35" fmla="*/ 2249391 h 190"/>
                <a:gd name="T36" fmla="*/ 2167266 w 117"/>
                <a:gd name="T37" fmla="*/ 2185611 h 190"/>
                <a:gd name="T38" fmla="*/ 2248541 w 117"/>
                <a:gd name="T39" fmla="*/ 2185611 h 190"/>
                <a:gd name="T40" fmla="*/ 2274734 w 117"/>
                <a:gd name="T41" fmla="*/ 2015707 h 190"/>
                <a:gd name="T42" fmla="*/ 2419060 w 117"/>
                <a:gd name="T43" fmla="*/ 1808741 h 190"/>
                <a:gd name="T44" fmla="*/ 2506498 w 117"/>
                <a:gd name="T45" fmla="*/ 1635905 h 190"/>
                <a:gd name="T46" fmla="*/ 2526094 w 117"/>
                <a:gd name="T47" fmla="*/ 1573715 h 190"/>
                <a:gd name="T48" fmla="*/ 2671432 w 117"/>
                <a:gd name="T49" fmla="*/ 1356320 h 190"/>
                <a:gd name="T50" fmla="*/ 2649334 w 117"/>
                <a:gd name="T51" fmla="*/ 1235743 h 190"/>
                <a:gd name="T52" fmla="*/ 2759084 w 117"/>
                <a:gd name="T53" fmla="*/ 1209963 h 190"/>
                <a:gd name="T54" fmla="*/ 2866066 w 117"/>
                <a:gd name="T55" fmla="*/ 1174838 h 190"/>
                <a:gd name="T56" fmla="*/ 2903267 w 117"/>
                <a:gd name="T57" fmla="*/ 1064291 h 190"/>
                <a:gd name="T58" fmla="*/ 2990952 w 117"/>
                <a:gd name="T59" fmla="*/ 1064291 h 190"/>
                <a:gd name="T60" fmla="*/ 2990952 w 117"/>
                <a:gd name="T61" fmla="*/ 1002461 h 190"/>
                <a:gd name="T62" fmla="*/ 2990952 w 117"/>
                <a:gd name="T63" fmla="*/ 867973 h 190"/>
                <a:gd name="T64" fmla="*/ 3036479 w 117"/>
                <a:gd name="T65" fmla="*/ 806282 h 190"/>
                <a:gd name="T66" fmla="*/ 3036479 w 117"/>
                <a:gd name="T67" fmla="*/ 748753 h 190"/>
                <a:gd name="T68" fmla="*/ 3132412 w 117"/>
                <a:gd name="T69" fmla="*/ 721665 h 190"/>
                <a:gd name="T70" fmla="*/ 3154993 w 117"/>
                <a:gd name="T71" fmla="*/ 633434 h 190"/>
                <a:gd name="T72" fmla="*/ 3098317 w 117"/>
                <a:gd name="T73" fmla="*/ 598691 h 190"/>
                <a:gd name="T74" fmla="*/ 3216402 w 117"/>
                <a:gd name="T75" fmla="*/ 487865 h 190"/>
                <a:gd name="T76" fmla="*/ 3216402 w 117"/>
                <a:gd name="T77" fmla="*/ 233805 h 190"/>
                <a:gd name="T78" fmla="*/ 3242527 w 117"/>
                <a:gd name="T79" fmla="*/ 196184 h 190"/>
                <a:gd name="T80" fmla="*/ 3323434 w 117"/>
                <a:gd name="T81" fmla="*/ 0 h 190"/>
                <a:gd name="T82" fmla="*/ 3242527 w 117"/>
                <a:gd name="T83" fmla="*/ 26319 h 190"/>
                <a:gd name="T84" fmla="*/ 3216402 w 117"/>
                <a:gd name="T85" fmla="*/ 233805 h 190"/>
                <a:gd name="T86" fmla="*/ 3010665 w 117"/>
                <a:gd name="T87" fmla="*/ 380174 h 190"/>
                <a:gd name="T88" fmla="*/ 2759084 w 117"/>
                <a:gd name="T89" fmla="*/ 748753 h 190"/>
                <a:gd name="T90" fmla="*/ 2465753 w 117"/>
                <a:gd name="T91" fmla="*/ 1174838 h 190"/>
                <a:gd name="T92" fmla="*/ 2274734 w 117"/>
                <a:gd name="T93" fmla="*/ 1552139 h 190"/>
                <a:gd name="T94" fmla="*/ 2104434 w 117"/>
                <a:gd name="T95" fmla="*/ 1808741 h 190"/>
                <a:gd name="T96" fmla="*/ 1791326 w 117"/>
                <a:gd name="T97" fmla="*/ 2331256 h 190"/>
                <a:gd name="T98" fmla="*/ 1683068 w 117"/>
                <a:gd name="T99" fmla="*/ 2611781 h 190"/>
                <a:gd name="T100" fmla="*/ 1512759 w 117"/>
                <a:gd name="T101" fmla="*/ 2991865 h 190"/>
                <a:gd name="T102" fmla="*/ 716069 w 117"/>
                <a:gd name="T103" fmla="*/ 4104890 h 190"/>
                <a:gd name="T104" fmla="*/ 544965 w 117"/>
                <a:gd name="T105" fmla="*/ 4425171 h 190"/>
                <a:gd name="T106" fmla="*/ 107097 w 117"/>
                <a:gd name="T107" fmla="*/ 5438818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49" name="Freeform 145">
              <a:extLst>
                <a:ext uri="{FF2B5EF4-FFF2-40B4-BE49-F238E27FC236}">
                  <a16:creationId xmlns:a16="http://schemas.microsoft.com/office/drawing/2014/main" id="{82857340-E7A3-DC7D-854D-987815C76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" y="1766"/>
              <a:ext cx="273" cy="450"/>
            </a:xfrm>
            <a:custGeom>
              <a:avLst/>
              <a:gdLst>
                <a:gd name="T0" fmla="*/ 463020 w 116"/>
                <a:gd name="T1" fmla="*/ 5296851 h 190"/>
                <a:gd name="T2" fmla="*/ 515838 w 116"/>
                <a:gd name="T3" fmla="*/ 5105030 h 190"/>
                <a:gd name="T4" fmla="*/ 785861 w 116"/>
                <a:gd name="T5" fmla="*/ 4797684 h 190"/>
                <a:gd name="T6" fmla="*/ 870498 w 116"/>
                <a:gd name="T7" fmla="*/ 4671154 h 190"/>
                <a:gd name="T8" fmla="*/ 1042914 w 116"/>
                <a:gd name="T9" fmla="*/ 4260313 h 190"/>
                <a:gd name="T10" fmla="*/ 1132126 w 116"/>
                <a:gd name="T11" fmla="*/ 4171168 h 190"/>
                <a:gd name="T12" fmla="*/ 1278115 w 116"/>
                <a:gd name="T13" fmla="*/ 3960412 h 190"/>
                <a:gd name="T14" fmla="*/ 1359987 w 116"/>
                <a:gd name="T15" fmla="*/ 3778202 h 190"/>
                <a:gd name="T16" fmla="*/ 1386346 w 116"/>
                <a:gd name="T17" fmla="*/ 3644446 h 190"/>
                <a:gd name="T18" fmla="*/ 1470736 w 116"/>
                <a:gd name="T19" fmla="*/ 3576313 h 190"/>
                <a:gd name="T20" fmla="*/ 1621488 w 116"/>
                <a:gd name="T21" fmla="*/ 3432486 h 190"/>
                <a:gd name="T22" fmla="*/ 1705083 w 116"/>
                <a:gd name="T23" fmla="*/ 3299229 h 190"/>
                <a:gd name="T24" fmla="*/ 1767477 w 116"/>
                <a:gd name="T25" fmla="*/ 3182016 h 190"/>
                <a:gd name="T26" fmla="*/ 1813466 w 116"/>
                <a:gd name="T27" fmla="*/ 2987368 h 190"/>
                <a:gd name="T28" fmla="*/ 1903071 w 116"/>
                <a:gd name="T29" fmla="*/ 2844362 h 190"/>
                <a:gd name="T30" fmla="*/ 2022629 w 116"/>
                <a:gd name="T31" fmla="*/ 2592976 h 190"/>
                <a:gd name="T32" fmla="*/ 2110965 w 116"/>
                <a:gd name="T33" fmla="*/ 2527918 h 190"/>
                <a:gd name="T34" fmla="*/ 2110965 w 116"/>
                <a:gd name="T35" fmla="*/ 2431717 h 190"/>
                <a:gd name="T36" fmla="*/ 2194600 w 116"/>
                <a:gd name="T37" fmla="*/ 2300035 h 190"/>
                <a:gd name="T38" fmla="*/ 2221808 w 116"/>
                <a:gd name="T39" fmla="*/ 2300035 h 190"/>
                <a:gd name="T40" fmla="*/ 2256973 w 116"/>
                <a:gd name="T41" fmla="*/ 2183012 h 190"/>
                <a:gd name="T42" fmla="*/ 2454444 w 116"/>
                <a:gd name="T43" fmla="*/ 1960273 h 190"/>
                <a:gd name="T44" fmla="*/ 2511682 w 116"/>
                <a:gd name="T45" fmla="*/ 1777024 h 190"/>
                <a:gd name="T46" fmla="*/ 2564538 w 116"/>
                <a:gd name="T47" fmla="*/ 1709813 h 190"/>
                <a:gd name="T48" fmla="*/ 2683936 w 116"/>
                <a:gd name="T49" fmla="*/ 1432663 h 190"/>
                <a:gd name="T50" fmla="*/ 2626321 w 116"/>
                <a:gd name="T51" fmla="*/ 1343518 h 190"/>
                <a:gd name="T52" fmla="*/ 2745971 w 116"/>
                <a:gd name="T53" fmla="*/ 1298866 h 190"/>
                <a:gd name="T54" fmla="*/ 2881562 w 116"/>
                <a:gd name="T55" fmla="*/ 1249470 h 190"/>
                <a:gd name="T56" fmla="*/ 2945578 w 116"/>
                <a:gd name="T57" fmla="*/ 1115702 h 190"/>
                <a:gd name="T58" fmla="*/ 2969918 w 116"/>
                <a:gd name="T59" fmla="*/ 1115702 h 190"/>
                <a:gd name="T60" fmla="*/ 2969918 w 116"/>
                <a:gd name="T61" fmla="*/ 1094812 h 190"/>
                <a:gd name="T62" fmla="*/ 2969918 w 116"/>
                <a:gd name="T63" fmla="*/ 933558 h 190"/>
                <a:gd name="T64" fmla="*/ 3053900 w 116"/>
                <a:gd name="T65" fmla="*/ 844437 h 190"/>
                <a:gd name="T66" fmla="*/ 3053900 w 116"/>
                <a:gd name="T67" fmla="*/ 815968 h 190"/>
                <a:gd name="T68" fmla="*/ 3115907 w 116"/>
                <a:gd name="T69" fmla="*/ 778396 h 190"/>
                <a:gd name="T70" fmla="*/ 3181097 w 116"/>
                <a:gd name="T71" fmla="*/ 682207 h 190"/>
                <a:gd name="T72" fmla="*/ 3091570 w 116"/>
                <a:gd name="T73" fmla="*/ 593223 h 190"/>
                <a:gd name="T74" fmla="*/ 3200659 w 116"/>
                <a:gd name="T75" fmla="*/ 527554 h 190"/>
                <a:gd name="T76" fmla="*/ 3200659 w 116"/>
                <a:gd name="T77" fmla="*/ 250472 h 190"/>
                <a:gd name="T78" fmla="*/ 3262694 w 116"/>
                <a:gd name="T79" fmla="*/ 154269 h 190"/>
                <a:gd name="T80" fmla="*/ 3346655 w 116"/>
                <a:gd name="T81" fmla="*/ 0 h 190"/>
                <a:gd name="T82" fmla="*/ 3262694 w 116"/>
                <a:gd name="T83" fmla="*/ 27502 h 190"/>
                <a:gd name="T84" fmla="*/ 3200659 w 116"/>
                <a:gd name="T85" fmla="*/ 250472 h 190"/>
                <a:gd name="T86" fmla="*/ 3007978 w 116"/>
                <a:gd name="T87" fmla="*/ 405938 h 190"/>
                <a:gd name="T88" fmla="*/ 2745971 w 116"/>
                <a:gd name="T89" fmla="*/ 815968 h 190"/>
                <a:gd name="T90" fmla="*/ 2476157 w 116"/>
                <a:gd name="T91" fmla="*/ 1249470 h 190"/>
                <a:gd name="T92" fmla="*/ 2256973 w 116"/>
                <a:gd name="T93" fmla="*/ 1655406 h 190"/>
                <a:gd name="T94" fmla="*/ 2110965 w 116"/>
                <a:gd name="T95" fmla="*/ 1960273 h 190"/>
                <a:gd name="T96" fmla="*/ 1813466 w 116"/>
                <a:gd name="T97" fmla="*/ 2527918 h 190"/>
                <a:gd name="T98" fmla="*/ 1641210 w 116"/>
                <a:gd name="T99" fmla="*/ 2844362 h 190"/>
                <a:gd name="T100" fmla="*/ 1470736 w 116"/>
                <a:gd name="T101" fmla="*/ 3238503 h 190"/>
                <a:gd name="T102" fmla="*/ 724504 w 116"/>
                <a:gd name="T103" fmla="*/ 4419846 h 190"/>
                <a:gd name="T104" fmla="*/ 515838 w 116"/>
                <a:gd name="T105" fmla="*/ 4797684 h 190"/>
                <a:gd name="T106" fmla="*/ 108437 w 116"/>
                <a:gd name="T107" fmla="*/ 5893127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50" name="Freeform 146">
              <a:extLst>
                <a:ext uri="{FF2B5EF4-FFF2-40B4-BE49-F238E27FC236}">
                  <a16:creationId xmlns:a16="http://schemas.microsoft.com/office/drawing/2014/main" id="{C1A0EC2E-1393-BC0C-1283-51398B235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" y="2408"/>
              <a:ext cx="270" cy="440"/>
            </a:xfrm>
            <a:custGeom>
              <a:avLst/>
              <a:gdLst>
                <a:gd name="T0" fmla="*/ 479327 w 115"/>
                <a:gd name="T1" fmla="*/ 4810120 h 187"/>
                <a:gd name="T2" fmla="*/ 539972 w 115"/>
                <a:gd name="T3" fmla="*/ 4640122 h 187"/>
                <a:gd name="T4" fmla="*/ 815212 w 115"/>
                <a:gd name="T5" fmla="*/ 4378979 h 187"/>
                <a:gd name="T6" fmla="*/ 868621 w 115"/>
                <a:gd name="T7" fmla="*/ 4259471 h 187"/>
                <a:gd name="T8" fmla="*/ 1018517 w 115"/>
                <a:gd name="T9" fmla="*/ 3890598 h 187"/>
                <a:gd name="T10" fmla="*/ 1098764 w 115"/>
                <a:gd name="T11" fmla="*/ 3771299 h 187"/>
                <a:gd name="T12" fmla="*/ 1231604 w 115"/>
                <a:gd name="T13" fmla="*/ 3599071 h 187"/>
                <a:gd name="T14" fmla="*/ 1313799 w 115"/>
                <a:gd name="T15" fmla="*/ 3428162 h 187"/>
                <a:gd name="T16" fmla="*/ 1347948 w 115"/>
                <a:gd name="T17" fmla="*/ 3318400 h 187"/>
                <a:gd name="T18" fmla="*/ 1434921 w 115"/>
                <a:gd name="T19" fmla="*/ 3282536 h 187"/>
                <a:gd name="T20" fmla="*/ 1566758 w 115"/>
                <a:gd name="T21" fmla="*/ 3048576 h 187"/>
                <a:gd name="T22" fmla="*/ 1658371 w 115"/>
                <a:gd name="T23" fmla="*/ 2960299 h 187"/>
                <a:gd name="T24" fmla="*/ 1709779 w 115"/>
                <a:gd name="T25" fmla="*/ 2849306 h 187"/>
                <a:gd name="T26" fmla="*/ 1744761 w 115"/>
                <a:gd name="T27" fmla="*/ 2705584 h 187"/>
                <a:gd name="T28" fmla="*/ 1913976 w 115"/>
                <a:gd name="T29" fmla="*/ 2560184 h 187"/>
                <a:gd name="T30" fmla="*/ 1959183 w 115"/>
                <a:gd name="T31" fmla="*/ 2334649 h 187"/>
                <a:gd name="T32" fmla="*/ 2039371 w 115"/>
                <a:gd name="T33" fmla="*/ 2252661 h 187"/>
                <a:gd name="T34" fmla="*/ 2039371 w 115"/>
                <a:gd name="T35" fmla="*/ 2190927 h 187"/>
                <a:gd name="T36" fmla="*/ 2126337 w 115"/>
                <a:gd name="T37" fmla="*/ 2153202 h 187"/>
                <a:gd name="T38" fmla="*/ 2126337 w 115"/>
                <a:gd name="T39" fmla="*/ 2106271 h 187"/>
                <a:gd name="T40" fmla="*/ 2208377 w 115"/>
                <a:gd name="T41" fmla="*/ 1980485 h 187"/>
                <a:gd name="T42" fmla="*/ 2391301 w 115"/>
                <a:gd name="T43" fmla="*/ 1726842 h 187"/>
                <a:gd name="T44" fmla="*/ 2412563 w 115"/>
                <a:gd name="T45" fmla="*/ 1617887 h 187"/>
                <a:gd name="T46" fmla="*/ 2438509 w 115"/>
                <a:gd name="T47" fmla="*/ 1491814 h 187"/>
                <a:gd name="T48" fmla="*/ 2579707 w 115"/>
                <a:gd name="T49" fmla="*/ 1322104 h 187"/>
                <a:gd name="T50" fmla="*/ 2579707 w 115"/>
                <a:gd name="T51" fmla="*/ 1210955 h 187"/>
                <a:gd name="T52" fmla="*/ 2666680 w 115"/>
                <a:gd name="T53" fmla="*/ 1176360 h 187"/>
                <a:gd name="T54" fmla="*/ 2774330 w 115"/>
                <a:gd name="T55" fmla="*/ 1122692 h 187"/>
                <a:gd name="T56" fmla="*/ 2809338 w 115"/>
                <a:gd name="T57" fmla="*/ 1003393 h 187"/>
                <a:gd name="T58" fmla="*/ 2854583 w 115"/>
                <a:gd name="T59" fmla="*/ 1003393 h 187"/>
                <a:gd name="T60" fmla="*/ 2854583 w 115"/>
                <a:gd name="T61" fmla="*/ 957381 h 187"/>
                <a:gd name="T62" fmla="*/ 2854583 w 115"/>
                <a:gd name="T63" fmla="*/ 831308 h 187"/>
                <a:gd name="T64" fmla="*/ 2952398 w 115"/>
                <a:gd name="T65" fmla="*/ 749908 h 187"/>
                <a:gd name="T66" fmla="*/ 2952398 w 115"/>
                <a:gd name="T67" fmla="*/ 722198 h 187"/>
                <a:gd name="T68" fmla="*/ 3033152 w 115"/>
                <a:gd name="T69" fmla="*/ 687602 h 187"/>
                <a:gd name="T70" fmla="*/ 3058619 w 115"/>
                <a:gd name="T71" fmla="*/ 599386 h 187"/>
                <a:gd name="T72" fmla="*/ 2997599 w 115"/>
                <a:gd name="T73" fmla="*/ 599386 h 187"/>
                <a:gd name="T74" fmla="*/ 3119540 w 115"/>
                <a:gd name="T75" fmla="*/ 462433 h 187"/>
                <a:gd name="T76" fmla="*/ 3119540 w 115"/>
                <a:gd name="T77" fmla="*/ 234026 h 187"/>
                <a:gd name="T78" fmla="*/ 3140774 w 115"/>
                <a:gd name="T79" fmla="*/ 145744 h 187"/>
                <a:gd name="T80" fmla="*/ 3227747 w 115"/>
                <a:gd name="T81" fmla="*/ 0 h 187"/>
                <a:gd name="T82" fmla="*/ 3140774 w 115"/>
                <a:gd name="T83" fmla="*/ 26325 h 187"/>
                <a:gd name="T84" fmla="*/ 3119540 w 115"/>
                <a:gd name="T85" fmla="*/ 196534 h 187"/>
                <a:gd name="T86" fmla="*/ 2891592 w 115"/>
                <a:gd name="T87" fmla="*/ 380445 h 187"/>
                <a:gd name="T88" fmla="*/ 2666680 w 115"/>
                <a:gd name="T89" fmla="*/ 722198 h 187"/>
                <a:gd name="T90" fmla="*/ 2391301 w 115"/>
                <a:gd name="T91" fmla="*/ 1122692 h 187"/>
                <a:gd name="T92" fmla="*/ 2163160 w 115"/>
                <a:gd name="T93" fmla="*/ 1467351 h 187"/>
                <a:gd name="T94" fmla="*/ 2039371 w 115"/>
                <a:gd name="T95" fmla="*/ 1726842 h 187"/>
                <a:gd name="T96" fmla="*/ 1744761 w 115"/>
                <a:gd name="T97" fmla="*/ 2252661 h 187"/>
                <a:gd name="T98" fmla="*/ 1603551 w 115"/>
                <a:gd name="T99" fmla="*/ 2560184 h 187"/>
                <a:gd name="T100" fmla="*/ 1434921 w 115"/>
                <a:gd name="T101" fmla="*/ 2937866 h 187"/>
                <a:gd name="T102" fmla="*/ 706343 w 115"/>
                <a:gd name="T103" fmla="*/ 4063158 h 187"/>
                <a:gd name="T104" fmla="*/ 539972 w 115"/>
                <a:gd name="T105" fmla="*/ 4378979 h 187"/>
                <a:gd name="T106" fmla="*/ 143175 w 115"/>
                <a:gd name="T107" fmla="*/ 5362701 h 18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51" name="Freeform 147">
              <a:extLst>
                <a:ext uri="{FF2B5EF4-FFF2-40B4-BE49-F238E27FC236}">
                  <a16:creationId xmlns:a16="http://schemas.microsoft.com/office/drawing/2014/main" id="{5B1496E6-EAA9-4B17-EC8A-1819C5258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5" y="2648"/>
              <a:ext cx="0" cy="3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1 w 2"/>
                <a:gd name="T7" fmla="*/ 3 h 3"/>
                <a:gd name="T8" fmla="*/ 1 w 2"/>
                <a:gd name="T9" fmla="*/ 0 h 3"/>
                <a:gd name="T10" fmla="*/ 1 w 2"/>
                <a:gd name="T11" fmla="*/ 0 h 3"/>
                <a:gd name="T12" fmla="*/ 1 w 2"/>
                <a:gd name="T13" fmla="*/ 0 h 3"/>
                <a:gd name="T14" fmla="*/ 1 w 2"/>
                <a:gd name="T15" fmla="*/ 0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52" name="Freeform 148">
              <a:extLst>
                <a:ext uri="{FF2B5EF4-FFF2-40B4-BE49-F238E27FC236}">
                  <a16:creationId xmlns:a16="http://schemas.microsoft.com/office/drawing/2014/main" id="{DBB73BF7-22B6-B4DC-2B6D-14534004A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1" y="2959"/>
              <a:ext cx="268" cy="445"/>
            </a:xfrm>
            <a:custGeom>
              <a:avLst/>
              <a:gdLst>
                <a:gd name="T0" fmla="*/ 479426 w 113"/>
                <a:gd name="T1" fmla="*/ 5161356 h 188"/>
                <a:gd name="T2" fmla="*/ 574502 w 113"/>
                <a:gd name="T3" fmla="*/ 4980343 h 188"/>
                <a:gd name="T4" fmla="*/ 854761 w 113"/>
                <a:gd name="T5" fmla="*/ 4664641 h 188"/>
                <a:gd name="T6" fmla="*/ 945034 w 113"/>
                <a:gd name="T7" fmla="*/ 4571478 h 188"/>
                <a:gd name="T8" fmla="*/ 1109309 w 113"/>
                <a:gd name="T9" fmla="*/ 4180119 h 188"/>
                <a:gd name="T10" fmla="*/ 1177262 w 113"/>
                <a:gd name="T11" fmla="*/ 4025342 h 188"/>
                <a:gd name="T12" fmla="*/ 1362536 w 113"/>
                <a:gd name="T13" fmla="*/ 3869512 h 188"/>
                <a:gd name="T14" fmla="*/ 1429612 w 113"/>
                <a:gd name="T15" fmla="*/ 3643118 h 188"/>
                <a:gd name="T16" fmla="*/ 1481530 w 113"/>
                <a:gd name="T17" fmla="*/ 3554556 h 188"/>
                <a:gd name="T18" fmla="*/ 1547819 w 113"/>
                <a:gd name="T19" fmla="*/ 3489451 h 188"/>
                <a:gd name="T20" fmla="*/ 1712053 w 113"/>
                <a:gd name="T21" fmla="*/ 3344708 h 188"/>
                <a:gd name="T22" fmla="*/ 1801890 w 113"/>
                <a:gd name="T23" fmla="*/ 3190605 h 188"/>
                <a:gd name="T24" fmla="*/ 1896740 w 113"/>
                <a:gd name="T25" fmla="*/ 3097441 h 188"/>
                <a:gd name="T26" fmla="*/ 1936947 w 113"/>
                <a:gd name="T27" fmla="*/ 2943313 h 188"/>
                <a:gd name="T28" fmla="*/ 2055873 w 113"/>
                <a:gd name="T29" fmla="*/ 2717672 h 188"/>
                <a:gd name="T30" fmla="*/ 2191495 w 113"/>
                <a:gd name="T31" fmla="*/ 2533676 h 188"/>
                <a:gd name="T32" fmla="*/ 2241320 w 113"/>
                <a:gd name="T33" fmla="*/ 2419162 h 188"/>
                <a:gd name="T34" fmla="*/ 2241320 w 113"/>
                <a:gd name="T35" fmla="*/ 2325494 h 188"/>
                <a:gd name="T36" fmla="*/ 2348486 w 113"/>
                <a:gd name="T37" fmla="*/ 2285877 h 188"/>
                <a:gd name="T38" fmla="*/ 2348486 w 113"/>
                <a:gd name="T39" fmla="*/ 2257565 h 188"/>
                <a:gd name="T40" fmla="*/ 2442573 w 113"/>
                <a:gd name="T41" fmla="*/ 2168918 h 188"/>
                <a:gd name="T42" fmla="*/ 2630928 w 113"/>
                <a:gd name="T43" fmla="*/ 1854625 h 188"/>
                <a:gd name="T44" fmla="*/ 2656487 w 113"/>
                <a:gd name="T45" fmla="*/ 1765983 h 188"/>
                <a:gd name="T46" fmla="*/ 2725752 w 113"/>
                <a:gd name="T47" fmla="*/ 1700594 h 188"/>
                <a:gd name="T48" fmla="*/ 2881982 w 113"/>
                <a:gd name="T49" fmla="*/ 1397196 h 188"/>
                <a:gd name="T50" fmla="*/ 2843857 w 113"/>
                <a:gd name="T51" fmla="*/ 1329295 h 188"/>
                <a:gd name="T52" fmla="*/ 2911023 w 113"/>
                <a:gd name="T53" fmla="*/ 1291847 h 188"/>
                <a:gd name="T54" fmla="*/ 3070270 w 113"/>
                <a:gd name="T55" fmla="*/ 1203200 h 188"/>
                <a:gd name="T56" fmla="*/ 3136143 w 113"/>
                <a:gd name="T57" fmla="*/ 1082027 h 188"/>
                <a:gd name="T58" fmla="*/ 3164200 w 113"/>
                <a:gd name="T59" fmla="*/ 1082027 h 188"/>
                <a:gd name="T60" fmla="*/ 3164200 w 113"/>
                <a:gd name="T61" fmla="*/ 1042415 h 188"/>
                <a:gd name="T62" fmla="*/ 3164200 w 113"/>
                <a:gd name="T63" fmla="*/ 928270 h 188"/>
                <a:gd name="T64" fmla="*/ 3259276 w 113"/>
                <a:gd name="T65" fmla="*/ 811843 h 188"/>
                <a:gd name="T66" fmla="*/ 3259276 w 113"/>
                <a:gd name="T67" fmla="*/ 771410 h 188"/>
                <a:gd name="T68" fmla="*/ 3328536 w 113"/>
                <a:gd name="T69" fmla="*/ 706490 h 188"/>
                <a:gd name="T70" fmla="*/ 3390584 w 113"/>
                <a:gd name="T71" fmla="*/ 650233 h 188"/>
                <a:gd name="T72" fmla="*/ 3300192 w 113"/>
                <a:gd name="T73" fmla="*/ 650233 h 188"/>
                <a:gd name="T74" fmla="*/ 3456484 w 113"/>
                <a:gd name="T75" fmla="*/ 525330 h 188"/>
                <a:gd name="T76" fmla="*/ 3456484 w 113"/>
                <a:gd name="T77" fmla="*/ 249375 h 188"/>
                <a:gd name="T78" fmla="*/ 3485435 w 113"/>
                <a:gd name="T79" fmla="*/ 153506 h 188"/>
                <a:gd name="T80" fmla="*/ 3579629 w 113"/>
                <a:gd name="T81" fmla="*/ 0 h 188"/>
                <a:gd name="T82" fmla="*/ 3485435 w 113"/>
                <a:gd name="T83" fmla="*/ 64852 h 188"/>
                <a:gd name="T84" fmla="*/ 3456484 w 113"/>
                <a:gd name="T85" fmla="*/ 182414 h 188"/>
                <a:gd name="T86" fmla="*/ 3202325 w 113"/>
                <a:gd name="T87" fmla="*/ 402936 h 188"/>
                <a:gd name="T88" fmla="*/ 2911023 w 113"/>
                <a:gd name="T89" fmla="*/ 771410 h 188"/>
                <a:gd name="T90" fmla="*/ 2630928 w 113"/>
                <a:gd name="T91" fmla="*/ 1203200 h 188"/>
                <a:gd name="T92" fmla="*/ 2376392 w 113"/>
                <a:gd name="T93" fmla="*/ 1578671 h 188"/>
                <a:gd name="T94" fmla="*/ 2241320 w 113"/>
                <a:gd name="T95" fmla="*/ 1854625 h 188"/>
                <a:gd name="T96" fmla="*/ 1936947 w 113"/>
                <a:gd name="T97" fmla="*/ 2419162 h 188"/>
                <a:gd name="T98" fmla="*/ 1773977 w 113"/>
                <a:gd name="T99" fmla="*/ 2717672 h 188"/>
                <a:gd name="T100" fmla="*/ 1547819 w 113"/>
                <a:gd name="T101" fmla="*/ 3146470 h 188"/>
                <a:gd name="T102" fmla="*/ 730575 w 113"/>
                <a:gd name="T103" fmla="*/ 4366181 h 188"/>
                <a:gd name="T104" fmla="*/ 574502 w 113"/>
                <a:gd name="T105" fmla="*/ 4664641 h 188"/>
                <a:gd name="T106" fmla="*/ 119089 w 113"/>
                <a:gd name="T107" fmla="*/ 5726208 h 18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53" name="Freeform 149">
              <a:extLst>
                <a:ext uri="{FF2B5EF4-FFF2-40B4-BE49-F238E27FC236}">
                  <a16:creationId xmlns:a16="http://schemas.microsoft.com/office/drawing/2014/main" id="{CC54C3C6-EF09-31AB-EC35-9F24D65D9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9" y="3621"/>
              <a:ext cx="268" cy="440"/>
            </a:xfrm>
            <a:custGeom>
              <a:avLst/>
              <a:gdLst>
                <a:gd name="T0" fmla="*/ 439432 w 113"/>
                <a:gd name="T1" fmla="*/ 4785722 h 187"/>
                <a:gd name="T2" fmla="*/ 602784 w 113"/>
                <a:gd name="T3" fmla="*/ 4640122 h 187"/>
                <a:gd name="T4" fmla="*/ 854761 w 113"/>
                <a:gd name="T5" fmla="*/ 4321793 h 187"/>
                <a:gd name="T6" fmla="*/ 883055 w 113"/>
                <a:gd name="T7" fmla="*/ 4208769 h 187"/>
                <a:gd name="T8" fmla="*/ 1137046 w 113"/>
                <a:gd name="T9" fmla="*/ 3890598 h 187"/>
                <a:gd name="T10" fmla="*/ 1177262 w 113"/>
                <a:gd name="T11" fmla="*/ 3771299 h 187"/>
                <a:gd name="T12" fmla="*/ 1362536 w 113"/>
                <a:gd name="T13" fmla="*/ 3571887 h 187"/>
                <a:gd name="T14" fmla="*/ 1457398 w 113"/>
                <a:gd name="T15" fmla="*/ 3401833 h 187"/>
                <a:gd name="T16" fmla="*/ 1457398 w 113"/>
                <a:gd name="T17" fmla="*/ 3282536 h 187"/>
                <a:gd name="T18" fmla="*/ 1547819 w 113"/>
                <a:gd name="T19" fmla="*/ 3194320 h 187"/>
                <a:gd name="T20" fmla="*/ 1712053 w 113"/>
                <a:gd name="T21" fmla="*/ 3048576 h 187"/>
                <a:gd name="T22" fmla="*/ 1773977 w 113"/>
                <a:gd name="T23" fmla="*/ 2960299 h 187"/>
                <a:gd name="T24" fmla="*/ 1896740 w 113"/>
                <a:gd name="T25" fmla="*/ 2829642 h 187"/>
                <a:gd name="T26" fmla="*/ 1966001 w 113"/>
                <a:gd name="T27" fmla="*/ 2705584 h 187"/>
                <a:gd name="T28" fmla="*/ 2055873 w 113"/>
                <a:gd name="T29" fmla="*/ 2560184 h 187"/>
                <a:gd name="T30" fmla="*/ 2191495 w 113"/>
                <a:gd name="T31" fmla="*/ 2334649 h 187"/>
                <a:gd name="T32" fmla="*/ 2217083 w 113"/>
                <a:gd name="T33" fmla="*/ 2279148 h 187"/>
                <a:gd name="T34" fmla="*/ 2307504 w 113"/>
                <a:gd name="T35" fmla="*/ 2190927 h 187"/>
                <a:gd name="T36" fmla="*/ 2348486 w 113"/>
                <a:gd name="T37" fmla="*/ 2068751 h 187"/>
                <a:gd name="T38" fmla="*/ 2376392 w 113"/>
                <a:gd name="T39" fmla="*/ 2068751 h 187"/>
                <a:gd name="T40" fmla="*/ 2405438 w 113"/>
                <a:gd name="T41" fmla="*/ 1980485 h 187"/>
                <a:gd name="T42" fmla="*/ 2590682 w 113"/>
                <a:gd name="T43" fmla="*/ 1699289 h 187"/>
                <a:gd name="T44" fmla="*/ 2725752 w 113"/>
                <a:gd name="T45" fmla="*/ 1617887 h 187"/>
                <a:gd name="T46" fmla="*/ 2753683 w 113"/>
                <a:gd name="T47" fmla="*/ 1491814 h 187"/>
                <a:gd name="T48" fmla="*/ 2881982 w 113"/>
                <a:gd name="T49" fmla="*/ 1295645 h 187"/>
                <a:gd name="T50" fmla="*/ 2816104 w 113"/>
                <a:gd name="T51" fmla="*/ 1210955 h 187"/>
                <a:gd name="T52" fmla="*/ 2951247 w 113"/>
                <a:gd name="T53" fmla="*/ 1176360 h 187"/>
                <a:gd name="T54" fmla="*/ 3046093 w 113"/>
                <a:gd name="T55" fmla="*/ 1122692 h 187"/>
                <a:gd name="T56" fmla="*/ 3136143 w 113"/>
                <a:gd name="T57" fmla="*/ 1003393 h 187"/>
                <a:gd name="T58" fmla="*/ 3164200 w 113"/>
                <a:gd name="T59" fmla="*/ 1003393 h 187"/>
                <a:gd name="T60" fmla="*/ 3164200 w 113"/>
                <a:gd name="T61" fmla="*/ 915111 h 187"/>
                <a:gd name="T62" fmla="*/ 3164200 w 113"/>
                <a:gd name="T63" fmla="*/ 831308 h 187"/>
                <a:gd name="T64" fmla="*/ 3300192 w 113"/>
                <a:gd name="T65" fmla="*/ 749908 h 187"/>
                <a:gd name="T66" fmla="*/ 3300192 w 113"/>
                <a:gd name="T67" fmla="*/ 722198 h 187"/>
                <a:gd name="T68" fmla="*/ 3328536 w 113"/>
                <a:gd name="T69" fmla="*/ 687602 h 187"/>
                <a:gd name="T70" fmla="*/ 3418359 w 113"/>
                <a:gd name="T71" fmla="*/ 576974 h 187"/>
                <a:gd name="T72" fmla="*/ 3300192 w 113"/>
                <a:gd name="T73" fmla="*/ 514656 h 187"/>
                <a:gd name="T74" fmla="*/ 3418359 w 113"/>
                <a:gd name="T75" fmla="*/ 462433 h 187"/>
                <a:gd name="T76" fmla="*/ 3456484 w 113"/>
                <a:gd name="T77" fmla="*/ 145744 h 187"/>
                <a:gd name="T78" fmla="*/ 3456484 w 113"/>
                <a:gd name="T79" fmla="*/ 108264 h 187"/>
                <a:gd name="T80" fmla="*/ 3579629 w 113"/>
                <a:gd name="T81" fmla="*/ 0 h 187"/>
                <a:gd name="T82" fmla="*/ 3456484 w 113"/>
                <a:gd name="T83" fmla="*/ 0 h 187"/>
                <a:gd name="T84" fmla="*/ 3418359 w 113"/>
                <a:gd name="T85" fmla="*/ 145744 h 187"/>
                <a:gd name="T86" fmla="*/ 3202325 w 113"/>
                <a:gd name="T87" fmla="*/ 342927 h 187"/>
                <a:gd name="T88" fmla="*/ 2911023 w 113"/>
                <a:gd name="T89" fmla="*/ 722198 h 187"/>
                <a:gd name="T90" fmla="*/ 2630928 w 113"/>
                <a:gd name="T91" fmla="*/ 1122692 h 187"/>
                <a:gd name="T92" fmla="*/ 2405438 w 113"/>
                <a:gd name="T93" fmla="*/ 1467351 h 187"/>
                <a:gd name="T94" fmla="*/ 2217083 w 113"/>
                <a:gd name="T95" fmla="*/ 1699289 h 187"/>
                <a:gd name="T96" fmla="*/ 1936947 w 113"/>
                <a:gd name="T97" fmla="*/ 2279148 h 187"/>
                <a:gd name="T98" fmla="*/ 1773977 w 113"/>
                <a:gd name="T99" fmla="*/ 2560184 h 187"/>
                <a:gd name="T100" fmla="*/ 1547819 w 113"/>
                <a:gd name="T101" fmla="*/ 2937866 h 187"/>
                <a:gd name="T102" fmla="*/ 730575 w 113"/>
                <a:gd name="T103" fmla="*/ 4025445 h 187"/>
                <a:gd name="T104" fmla="*/ 534418 w 113"/>
                <a:gd name="T105" fmla="*/ 4321793 h 187"/>
                <a:gd name="T106" fmla="*/ 156991 w 113"/>
                <a:gd name="T107" fmla="*/ 5362701 h 18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54" name="Freeform 150">
              <a:extLst>
                <a:ext uri="{FF2B5EF4-FFF2-40B4-BE49-F238E27FC236}">
                  <a16:creationId xmlns:a16="http://schemas.microsoft.com/office/drawing/2014/main" id="{47ABFCA2-F615-4EE9-EBD9-339BC1CA5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1" y="3098"/>
              <a:ext cx="260" cy="473"/>
            </a:xfrm>
            <a:custGeom>
              <a:avLst/>
              <a:gdLst>
                <a:gd name="T0" fmla="*/ 2982032 w 110"/>
                <a:gd name="T1" fmla="*/ 5358232 h 200"/>
                <a:gd name="T2" fmla="*/ 2894074 w 110"/>
                <a:gd name="T3" fmla="*/ 5178118 h 200"/>
                <a:gd name="T4" fmla="*/ 2698436 w 110"/>
                <a:gd name="T5" fmla="*/ 4780098 h 200"/>
                <a:gd name="T6" fmla="*/ 2678222 w 110"/>
                <a:gd name="T7" fmla="*/ 4647634 h 200"/>
                <a:gd name="T8" fmla="*/ 2367463 w 110"/>
                <a:gd name="T9" fmla="*/ 4286804 h 200"/>
                <a:gd name="T10" fmla="*/ 2339062 w 110"/>
                <a:gd name="T11" fmla="*/ 4171309 h 200"/>
                <a:gd name="T12" fmla="*/ 2274740 w 110"/>
                <a:gd name="T13" fmla="*/ 3886300 h 200"/>
                <a:gd name="T14" fmla="*/ 2159657 w 110"/>
                <a:gd name="T15" fmla="*/ 3737734 h 200"/>
                <a:gd name="T16" fmla="*/ 2075263 w 110"/>
                <a:gd name="T17" fmla="*/ 3640816 h 200"/>
                <a:gd name="T18" fmla="*/ 2075263 w 110"/>
                <a:gd name="T19" fmla="*/ 3548567 h 200"/>
                <a:gd name="T20" fmla="*/ 1943422 w 110"/>
                <a:gd name="T21" fmla="*/ 3340369 h 200"/>
                <a:gd name="T22" fmla="*/ 1888108 w 110"/>
                <a:gd name="T23" fmla="*/ 3212945 h 200"/>
                <a:gd name="T24" fmla="*/ 1828620 w 110"/>
                <a:gd name="T25" fmla="*/ 3071045 h 200"/>
                <a:gd name="T26" fmla="*/ 1764504 w 110"/>
                <a:gd name="T27" fmla="*/ 2911677 h 200"/>
                <a:gd name="T28" fmla="*/ 1671715 w 110"/>
                <a:gd name="T29" fmla="*/ 2694541 h 200"/>
                <a:gd name="T30" fmla="*/ 1517899 w 110"/>
                <a:gd name="T31" fmla="*/ 2513181 h 200"/>
                <a:gd name="T32" fmla="*/ 1492440 w 110"/>
                <a:gd name="T33" fmla="*/ 2418416 h 200"/>
                <a:gd name="T34" fmla="*/ 1404577 w 110"/>
                <a:gd name="T35" fmla="*/ 2294353 h 200"/>
                <a:gd name="T36" fmla="*/ 1404577 w 110"/>
                <a:gd name="T37" fmla="*/ 2238319 h 200"/>
                <a:gd name="T38" fmla="*/ 1365844 w 110"/>
                <a:gd name="T39" fmla="*/ 2173752 h 200"/>
                <a:gd name="T40" fmla="*/ 1312378 w 110"/>
                <a:gd name="T41" fmla="*/ 2109216 h 200"/>
                <a:gd name="T42" fmla="*/ 1121444 w 110"/>
                <a:gd name="T43" fmla="*/ 1773249 h 200"/>
                <a:gd name="T44" fmla="*/ 1065794 w 110"/>
                <a:gd name="T45" fmla="*/ 1659807 h 200"/>
                <a:gd name="T46" fmla="*/ 1029536 w 110"/>
                <a:gd name="T47" fmla="*/ 1592492 h 200"/>
                <a:gd name="T48" fmla="*/ 886548 w 110"/>
                <a:gd name="T49" fmla="*/ 1319346 h 200"/>
                <a:gd name="T50" fmla="*/ 758013 w 110"/>
                <a:gd name="T51" fmla="*/ 1319346 h 200"/>
                <a:gd name="T52" fmla="*/ 849380 w 110"/>
                <a:gd name="T53" fmla="*/ 1193864 h 200"/>
                <a:gd name="T54" fmla="*/ 849380 w 110"/>
                <a:gd name="T55" fmla="*/ 1034624 h 200"/>
                <a:gd name="T56" fmla="*/ 734483 w 110"/>
                <a:gd name="T57" fmla="*/ 946435 h 200"/>
                <a:gd name="T58" fmla="*/ 734483 w 110"/>
                <a:gd name="T59" fmla="*/ 919134 h 200"/>
                <a:gd name="T60" fmla="*/ 670096 w 110"/>
                <a:gd name="T61" fmla="*/ 854623 h 200"/>
                <a:gd name="T62" fmla="*/ 602959 w 110"/>
                <a:gd name="T63" fmla="*/ 826064 h 200"/>
                <a:gd name="T64" fmla="*/ 602959 w 110"/>
                <a:gd name="T65" fmla="*/ 673358 h 200"/>
                <a:gd name="T66" fmla="*/ 518022 w 110"/>
                <a:gd name="T67" fmla="*/ 646057 h 200"/>
                <a:gd name="T68" fmla="*/ 518022 w 110"/>
                <a:gd name="T69" fmla="*/ 557863 h 200"/>
                <a:gd name="T70" fmla="*/ 489998 w 110"/>
                <a:gd name="T71" fmla="*/ 493256 h 200"/>
                <a:gd name="T72" fmla="*/ 450913 w 110"/>
                <a:gd name="T73" fmla="*/ 557863 h 200"/>
                <a:gd name="T74" fmla="*/ 398611 w 110"/>
                <a:gd name="T75" fmla="*/ 361363 h 200"/>
                <a:gd name="T76" fmla="*/ 179284 w 110"/>
                <a:gd name="T77" fmla="*/ 180073 h 200"/>
                <a:gd name="T78" fmla="*/ 92723 w 110"/>
                <a:gd name="T79" fmla="*/ 115507 h 200"/>
                <a:gd name="T80" fmla="*/ 64322 w 110"/>
                <a:gd name="T81" fmla="*/ 0 h 200"/>
                <a:gd name="T82" fmla="*/ 0 w 110"/>
                <a:gd name="T83" fmla="*/ 93072 h 200"/>
                <a:gd name="T84" fmla="*/ 114948 w 110"/>
                <a:gd name="T85" fmla="*/ 180073 h 200"/>
                <a:gd name="T86" fmla="*/ 219163 w 110"/>
                <a:gd name="T87" fmla="*/ 493256 h 200"/>
                <a:gd name="T88" fmla="*/ 398611 w 110"/>
                <a:gd name="T89" fmla="*/ 946435 h 200"/>
                <a:gd name="T90" fmla="*/ 642188 w 110"/>
                <a:gd name="T91" fmla="*/ 1439736 h 200"/>
                <a:gd name="T92" fmla="*/ 849380 w 110"/>
                <a:gd name="T93" fmla="*/ 1773249 h 200"/>
                <a:gd name="T94" fmla="*/ 978909 w 110"/>
                <a:gd name="T95" fmla="*/ 2109216 h 200"/>
                <a:gd name="T96" fmla="*/ 1312378 w 110"/>
                <a:gd name="T97" fmla="*/ 2665821 h 200"/>
                <a:gd name="T98" fmla="*/ 1492440 w 110"/>
                <a:gd name="T99" fmla="*/ 2967458 h 200"/>
                <a:gd name="T100" fmla="*/ 1764504 w 110"/>
                <a:gd name="T101" fmla="*/ 3340369 h 200"/>
                <a:gd name="T102" fmla="*/ 2367463 w 110"/>
                <a:gd name="T103" fmla="*/ 4684925 h 200"/>
                <a:gd name="T104" fmla="*/ 2585483 w 110"/>
                <a:gd name="T105" fmla="*/ 5048350 h 200"/>
                <a:gd name="T106" fmla="*/ 3254018 w 110"/>
                <a:gd name="T107" fmla="*/ 5966980 h 2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55" name="Freeform 151">
              <a:extLst>
                <a:ext uri="{FF2B5EF4-FFF2-40B4-BE49-F238E27FC236}">
                  <a16:creationId xmlns:a16="http://schemas.microsoft.com/office/drawing/2014/main" id="{25C7577A-4C2B-6239-6A58-90F4A7D21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2944829 w 110"/>
                <a:gd name="T1" fmla="*/ 5367396 h 201"/>
                <a:gd name="T2" fmla="*/ 2857492 w 110"/>
                <a:gd name="T3" fmla="*/ 5188347 h 201"/>
                <a:gd name="T4" fmla="*/ 2737509 w 110"/>
                <a:gd name="T5" fmla="*/ 4785795 h 201"/>
                <a:gd name="T6" fmla="*/ 2698436 w 110"/>
                <a:gd name="T7" fmla="*/ 4670869 h 201"/>
                <a:gd name="T8" fmla="*/ 2433449 w 110"/>
                <a:gd name="T9" fmla="*/ 4276208 h 201"/>
                <a:gd name="T10" fmla="*/ 2339062 w 110"/>
                <a:gd name="T11" fmla="*/ 4160194 h 201"/>
                <a:gd name="T12" fmla="*/ 2254165 w 110"/>
                <a:gd name="T13" fmla="*/ 3917212 h 201"/>
                <a:gd name="T14" fmla="*/ 2122706 w 110"/>
                <a:gd name="T15" fmla="*/ 3758368 h 201"/>
                <a:gd name="T16" fmla="*/ 2075263 w 110"/>
                <a:gd name="T17" fmla="*/ 3645686 h 201"/>
                <a:gd name="T18" fmla="*/ 2075263 w 110"/>
                <a:gd name="T19" fmla="*/ 3519188 h 201"/>
                <a:gd name="T20" fmla="*/ 1980373 w 110"/>
                <a:gd name="T21" fmla="*/ 3335292 h 201"/>
                <a:gd name="T22" fmla="*/ 1916209 w 110"/>
                <a:gd name="T23" fmla="*/ 3210894 h 201"/>
                <a:gd name="T24" fmla="*/ 1850999 w 110"/>
                <a:gd name="T25" fmla="*/ 3031866 h 201"/>
                <a:gd name="T26" fmla="*/ 1736051 w 110"/>
                <a:gd name="T27" fmla="*/ 2937587 h 201"/>
                <a:gd name="T28" fmla="*/ 1671715 w 110"/>
                <a:gd name="T29" fmla="*/ 2733523 h 201"/>
                <a:gd name="T30" fmla="*/ 1492440 w 110"/>
                <a:gd name="T31" fmla="*/ 2553220 h 201"/>
                <a:gd name="T32" fmla="*/ 1492440 w 110"/>
                <a:gd name="T33" fmla="*/ 2427999 h 201"/>
                <a:gd name="T34" fmla="*/ 1425176 w 110"/>
                <a:gd name="T35" fmla="*/ 2335530 h 201"/>
                <a:gd name="T36" fmla="*/ 1337440 w 110"/>
                <a:gd name="T37" fmla="*/ 2247740 h 201"/>
                <a:gd name="T38" fmla="*/ 1337440 w 110"/>
                <a:gd name="T39" fmla="*/ 2222686 h 201"/>
                <a:gd name="T40" fmla="*/ 1312378 w 110"/>
                <a:gd name="T41" fmla="*/ 2156474 h 201"/>
                <a:gd name="T42" fmla="*/ 1158177 w 110"/>
                <a:gd name="T43" fmla="*/ 1824664 h 201"/>
                <a:gd name="T44" fmla="*/ 1093858 w 110"/>
                <a:gd name="T45" fmla="*/ 1666137 h 201"/>
                <a:gd name="T46" fmla="*/ 1029536 w 110"/>
                <a:gd name="T47" fmla="*/ 1581833 h 201"/>
                <a:gd name="T48" fmla="*/ 849380 w 110"/>
                <a:gd name="T49" fmla="*/ 1358715 h 201"/>
                <a:gd name="T50" fmla="*/ 783115 w 110"/>
                <a:gd name="T51" fmla="*/ 1310156 h 201"/>
                <a:gd name="T52" fmla="*/ 783115 w 110"/>
                <a:gd name="T53" fmla="*/ 1178818 h 201"/>
                <a:gd name="T54" fmla="*/ 822217 w 110"/>
                <a:gd name="T55" fmla="*/ 1064052 h 201"/>
                <a:gd name="T56" fmla="*/ 758013 w 110"/>
                <a:gd name="T57" fmla="*/ 999806 h 201"/>
                <a:gd name="T58" fmla="*/ 758013 w 110"/>
                <a:gd name="T59" fmla="*/ 912529 h 201"/>
                <a:gd name="T60" fmla="*/ 697308 w 110"/>
                <a:gd name="T61" fmla="*/ 912529 h 201"/>
                <a:gd name="T62" fmla="*/ 555237 w 110"/>
                <a:gd name="T63" fmla="*/ 781174 h 201"/>
                <a:gd name="T64" fmla="*/ 555237 w 110"/>
                <a:gd name="T65" fmla="*/ 669365 h 201"/>
                <a:gd name="T66" fmla="*/ 518022 w 110"/>
                <a:gd name="T67" fmla="*/ 669365 h 201"/>
                <a:gd name="T68" fmla="*/ 518022 w 110"/>
                <a:gd name="T69" fmla="*/ 574951 h 201"/>
                <a:gd name="T70" fmla="*/ 450913 w 110"/>
                <a:gd name="T71" fmla="*/ 450262 h 201"/>
                <a:gd name="T72" fmla="*/ 398611 w 110"/>
                <a:gd name="T73" fmla="*/ 574951 h 201"/>
                <a:gd name="T74" fmla="*/ 398611 w 110"/>
                <a:gd name="T75" fmla="*/ 359015 h 201"/>
                <a:gd name="T76" fmla="*/ 114948 w 110"/>
                <a:gd name="T77" fmla="*/ 218973 h 201"/>
                <a:gd name="T78" fmla="*/ 64322 w 110"/>
                <a:gd name="T79" fmla="*/ 179028 h 201"/>
                <a:gd name="T80" fmla="*/ 0 w 110"/>
                <a:gd name="T81" fmla="*/ 0 h 201"/>
                <a:gd name="T82" fmla="*/ 0 w 110"/>
                <a:gd name="T83" fmla="*/ 114742 h 201"/>
                <a:gd name="T84" fmla="*/ 114948 w 110"/>
                <a:gd name="T85" fmla="*/ 218973 h 201"/>
                <a:gd name="T86" fmla="*/ 152034 w 110"/>
                <a:gd name="T87" fmla="*/ 517474 h 201"/>
                <a:gd name="T88" fmla="*/ 398611 w 110"/>
                <a:gd name="T89" fmla="*/ 976787 h 201"/>
                <a:gd name="T90" fmla="*/ 642188 w 110"/>
                <a:gd name="T91" fmla="*/ 1422998 h 201"/>
                <a:gd name="T92" fmla="*/ 822217 w 110"/>
                <a:gd name="T93" fmla="*/ 1824664 h 201"/>
                <a:gd name="T94" fmla="*/ 942171 w 110"/>
                <a:gd name="T95" fmla="*/ 2156474 h 201"/>
                <a:gd name="T96" fmla="*/ 1312378 w 110"/>
                <a:gd name="T97" fmla="*/ 2694316 h 201"/>
                <a:gd name="T98" fmla="*/ 1492440 w 110"/>
                <a:gd name="T99" fmla="*/ 2976293 h 201"/>
                <a:gd name="T100" fmla="*/ 1736051 w 110"/>
                <a:gd name="T101" fmla="*/ 3362806 h 201"/>
                <a:gd name="T102" fmla="*/ 2367463 w 110"/>
                <a:gd name="T103" fmla="*/ 4698005 h 201"/>
                <a:gd name="T104" fmla="*/ 2613886 w 110"/>
                <a:gd name="T105" fmla="*/ 5069016 h 201"/>
                <a:gd name="T106" fmla="*/ 3281231 w 110"/>
                <a:gd name="T107" fmla="*/ 5980964 h 20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56" name="Freeform 152">
              <a:extLst>
                <a:ext uri="{FF2B5EF4-FFF2-40B4-BE49-F238E27FC236}">
                  <a16:creationId xmlns:a16="http://schemas.microsoft.com/office/drawing/2014/main" id="{37D7315E-DFB5-C739-13E9-D71BCA705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6" y="1606"/>
              <a:ext cx="61" cy="2470"/>
            </a:xfrm>
            <a:custGeom>
              <a:avLst/>
              <a:gdLst>
                <a:gd name="T0" fmla="*/ 1024078 w 25"/>
                <a:gd name="T1" fmla="*/ 0 h 1046"/>
                <a:gd name="T2" fmla="*/ 747677 w 25"/>
                <a:gd name="T3" fmla="*/ 15569798 h 1046"/>
                <a:gd name="T4" fmla="*/ 1115668 w 25"/>
                <a:gd name="T5" fmla="*/ 31445055 h 1046"/>
                <a:gd name="T6" fmla="*/ 180667 w 25"/>
                <a:gd name="T7" fmla="*/ 31445055 h 1046"/>
                <a:gd name="T8" fmla="*/ 493822 w 25"/>
                <a:gd name="T9" fmla="*/ 22787634 h 1046"/>
                <a:gd name="T10" fmla="*/ 0 w 25"/>
                <a:gd name="T11" fmla="*/ 7180222 h 1046"/>
                <a:gd name="T12" fmla="*/ 368284 w 25"/>
                <a:gd name="T13" fmla="*/ 0 h 1046"/>
                <a:gd name="T14" fmla="*/ 1024078 w 25"/>
                <a:gd name="T15" fmla="*/ 0 h 1046"/>
                <a:gd name="T16" fmla="*/ 1024078 w 25"/>
                <a:gd name="T17" fmla="*/ 0 h 10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257" name="Group 50">
            <a:extLst>
              <a:ext uri="{FF2B5EF4-FFF2-40B4-BE49-F238E27FC236}">
                <a16:creationId xmlns:a16="http://schemas.microsoft.com/office/drawing/2014/main" id="{0448151B-62BB-BA39-B088-26DC3C75053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14013" y="2438400"/>
            <a:ext cx="1484312" cy="2195513"/>
            <a:chOff x="3369" y="1563"/>
            <a:chExt cx="940" cy="1390"/>
          </a:xfrm>
        </p:grpSpPr>
        <p:sp>
          <p:nvSpPr>
            <p:cNvPr id="258" name="Freeform 51">
              <a:extLst>
                <a:ext uri="{FF2B5EF4-FFF2-40B4-BE49-F238E27FC236}">
                  <a16:creationId xmlns:a16="http://schemas.microsoft.com/office/drawing/2014/main" id="{B67F4689-894B-F4A7-1D48-5F22B8A5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2549257 w 81"/>
                <a:gd name="T1" fmla="*/ 2129867 h 90"/>
                <a:gd name="T2" fmla="*/ 1382521 w 81"/>
                <a:gd name="T3" fmla="*/ 200733 h 90"/>
                <a:gd name="T4" fmla="*/ 0 w 81"/>
                <a:gd name="T5" fmla="*/ 604758 h 90"/>
                <a:gd name="T6" fmla="*/ 665541 w 81"/>
                <a:gd name="T7" fmla="*/ 558121 h 90"/>
                <a:gd name="T8" fmla="*/ 1675534 w 81"/>
                <a:gd name="T9" fmla="*/ 2218879 h 90"/>
                <a:gd name="T10" fmla="*/ 2549257 w 81"/>
                <a:gd name="T11" fmla="*/ 2129867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59" name="Freeform 52">
              <a:extLst>
                <a:ext uri="{FF2B5EF4-FFF2-40B4-BE49-F238E27FC236}">
                  <a16:creationId xmlns:a16="http://schemas.microsoft.com/office/drawing/2014/main" id="{02A4E832-68AC-CF52-66A8-AD6FF1659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293979 w 7"/>
                <a:gd name="T1" fmla="*/ 63184 h 7"/>
                <a:gd name="T2" fmla="*/ 170481 w 7"/>
                <a:gd name="T3" fmla="*/ 144421 h 7"/>
                <a:gd name="T4" fmla="*/ 0 w 7"/>
                <a:gd name="T5" fmla="*/ 63184 h 7"/>
                <a:gd name="T6" fmla="*/ 170481 w 7"/>
                <a:gd name="T7" fmla="*/ 0 h 7"/>
                <a:gd name="T8" fmla="*/ 293979 w 7"/>
                <a:gd name="T9" fmla="*/ 63184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60" name="Freeform 53">
              <a:extLst>
                <a:ext uri="{FF2B5EF4-FFF2-40B4-BE49-F238E27FC236}">
                  <a16:creationId xmlns:a16="http://schemas.microsoft.com/office/drawing/2014/main" id="{B69C64AA-A278-06E4-1A0E-8D4A0401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" y="1889"/>
              <a:ext cx="21" cy="31"/>
            </a:xfrm>
            <a:custGeom>
              <a:avLst/>
              <a:gdLst>
                <a:gd name="T0" fmla="*/ 0 w 11"/>
                <a:gd name="T1" fmla="*/ 439275 h 13"/>
                <a:gd name="T2" fmla="*/ 18486 w 11"/>
                <a:gd name="T3" fmla="*/ 0 h 13"/>
                <a:gd name="T4" fmla="*/ 0 w 11"/>
                <a:gd name="T5" fmla="*/ 439275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61" name="Freeform 54">
              <a:extLst>
                <a:ext uri="{FF2B5EF4-FFF2-40B4-BE49-F238E27FC236}">
                  <a16:creationId xmlns:a16="http://schemas.microsoft.com/office/drawing/2014/main" id="{D33DDB0F-3F64-D1C7-FB7E-A8033170A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133628 w 12"/>
                <a:gd name="T1" fmla="*/ 543847 h 15"/>
                <a:gd name="T2" fmla="*/ 0 w 12"/>
                <a:gd name="T3" fmla="*/ 0 h 15"/>
                <a:gd name="T4" fmla="*/ 133628 w 12"/>
                <a:gd name="T5" fmla="*/ 543847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62" name="Freeform 55">
              <a:extLst>
                <a:ext uri="{FF2B5EF4-FFF2-40B4-BE49-F238E27FC236}">
                  <a16:creationId xmlns:a16="http://schemas.microsoft.com/office/drawing/2014/main" id="{7F13915E-FE59-5D71-5705-C44A328E0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2144704 h 89"/>
                <a:gd name="T2" fmla="*/ 1088853 w 81"/>
                <a:gd name="T3" fmla="*/ 213263 h 89"/>
                <a:gd name="T4" fmla="*/ 2391561 w 81"/>
                <a:gd name="T5" fmla="*/ 593649 h 89"/>
                <a:gd name="T6" fmla="*/ 1764449 w 81"/>
                <a:gd name="T7" fmla="*/ 530174 h 89"/>
                <a:gd name="T8" fmla="*/ 829772 w 81"/>
                <a:gd name="T9" fmla="*/ 2257929 h 89"/>
                <a:gd name="T10" fmla="*/ 0 w 81"/>
                <a:gd name="T11" fmla="*/ 2144704 h 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63" name="Freeform 56">
              <a:extLst>
                <a:ext uri="{FF2B5EF4-FFF2-40B4-BE49-F238E27FC236}">
                  <a16:creationId xmlns:a16="http://schemas.microsoft.com/office/drawing/2014/main" id="{A69A818E-B3FC-F932-AF09-D6B88E7C3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136779 h 8"/>
                <a:gd name="T2" fmla="*/ 136779 w 8"/>
                <a:gd name="T3" fmla="*/ 256987 h 8"/>
                <a:gd name="T4" fmla="*/ 256987 w 8"/>
                <a:gd name="T5" fmla="*/ 166184 h 8"/>
                <a:gd name="T6" fmla="*/ 166184 w 8"/>
                <a:gd name="T7" fmla="*/ 0 h 8"/>
                <a:gd name="T8" fmla="*/ 0 w 8"/>
                <a:gd name="T9" fmla="*/ 136779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64" name="Freeform 57">
              <a:extLst>
                <a:ext uri="{FF2B5EF4-FFF2-40B4-BE49-F238E27FC236}">
                  <a16:creationId xmlns:a16="http://schemas.microsoft.com/office/drawing/2014/main" id="{BF43670A-5BFF-8C4F-4A36-779D9D895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331318 w 11"/>
                <a:gd name="T1" fmla="*/ 413537 h 14"/>
                <a:gd name="T2" fmla="*/ 92723 w 11"/>
                <a:gd name="T3" fmla="*/ 0 h 14"/>
                <a:gd name="T4" fmla="*/ 331318 w 11"/>
                <a:gd name="T5" fmla="*/ 413537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65" name="Freeform 58">
              <a:extLst>
                <a:ext uri="{FF2B5EF4-FFF2-40B4-BE49-F238E27FC236}">
                  <a16:creationId xmlns:a16="http://schemas.microsoft.com/office/drawing/2014/main" id="{D46795B6-02AB-6FF8-F8F9-769DE602C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219163 w 11"/>
                <a:gd name="T1" fmla="*/ 543847 h 15"/>
                <a:gd name="T2" fmla="*/ 331318 w 11"/>
                <a:gd name="T3" fmla="*/ 0 h 15"/>
                <a:gd name="T4" fmla="*/ 219163 w 11"/>
                <a:gd name="T5" fmla="*/ 543847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66" name="Freeform 59">
              <a:extLst>
                <a:ext uri="{FF2B5EF4-FFF2-40B4-BE49-F238E27FC236}">
                  <a16:creationId xmlns:a16="http://schemas.microsoft.com/office/drawing/2014/main" id="{ACD147C3-DB79-D283-8E70-F94435D2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1557132 w 59"/>
                <a:gd name="T1" fmla="*/ 26071 h 40"/>
                <a:gd name="T2" fmla="*/ 186034 w 59"/>
                <a:gd name="T3" fmla="*/ 251278 h 40"/>
                <a:gd name="T4" fmla="*/ 696400 w 59"/>
                <a:gd name="T5" fmla="*/ 338346 h 40"/>
                <a:gd name="T6" fmla="*/ 0 w 59"/>
                <a:gd name="T7" fmla="*/ 795113 h 40"/>
                <a:gd name="T8" fmla="*/ 927697 w 59"/>
                <a:gd name="T9" fmla="*/ 590503 h 40"/>
                <a:gd name="T10" fmla="*/ 481600 w 59"/>
                <a:gd name="T11" fmla="*/ 1134681 h 40"/>
                <a:gd name="T12" fmla="*/ 1557132 w 59"/>
                <a:gd name="T13" fmla="*/ 714473 h 40"/>
                <a:gd name="T14" fmla="*/ 1533738 w 59"/>
                <a:gd name="T15" fmla="*/ 143977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67" name="Freeform 60">
              <a:extLst>
                <a:ext uri="{FF2B5EF4-FFF2-40B4-BE49-F238E27FC236}">
                  <a16:creationId xmlns:a16="http://schemas.microsoft.com/office/drawing/2014/main" id="{A48FB0F8-E9AD-416C-9D09-F3ACC139E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242440 w 58"/>
                <a:gd name="T1" fmla="*/ 61267 h 40"/>
                <a:gd name="T2" fmla="*/ 1572869 w 58"/>
                <a:gd name="T3" fmla="*/ 251278 h 40"/>
                <a:gd name="T4" fmla="*/ 1060146 w 58"/>
                <a:gd name="T5" fmla="*/ 338346 h 40"/>
                <a:gd name="T6" fmla="*/ 1750900 w 58"/>
                <a:gd name="T7" fmla="*/ 795113 h 40"/>
                <a:gd name="T8" fmla="*/ 842205 w 58"/>
                <a:gd name="T9" fmla="*/ 590503 h 40"/>
                <a:gd name="T10" fmla="*/ 1302639 w 58"/>
                <a:gd name="T11" fmla="*/ 1134681 h 40"/>
                <a:gd name="T12" fmla="*/ 242440 w 58"/>
                <a:gd name="T13" fmla="*/ 714473 h 40"/>
                <a:gd name="T14" fmla="*/ 270455 w 58"/>
                <a:gd name="T15" fmla="*/ 143977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68" name="Freeform 61">
              <a:extLst>
                <a:ext uri="{FF2B5EF4-FFF2-40B4-BE49-F238E27FC236}">
                  <a16:creationId xmlns:a16="http://schemas.microsoft.com/office/drawing/2014/main" id="{87824075-E75B-34C5-FA31-0DC6A5757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5" y="2414"/>
              <a:ext cx="59" cy="539"/>
            </a:xfrm>
            <a:custGeom>
              <a:avLst/>
              <a:gdLst>
                <a:gd name="T0" fmla="*/ 237 w 52"/>
                <a:gd name="T1" fmla="*/ 0 h 368"/>
                <a:gd name="T2" fmla="*/ 200 w 52"/>
                <a:gd name="T3" fmla="*/ 35860 h 368"/>
                <a:gd name="T4" fmla="*/ 0 w 52"/>
                <a:gd name="T5" fmla="*/ 35860 h 368"/>
                <a:gd name="T6" fmla="*/ 23 w 52"/>
                <a:gd name="T7" fmla="*/ 2549 h 368"/>
                <a:gd name="T8" fmla="*/ 237 w 52"/>
                <a:gd name="T9" fmla="*/ 0 h 368"/>
                <a:gd name="T10" fmla="*/ 237 w 52"/>
                <a:gd name="T11" fmla="*/ 0 h 368"/>
                <a:gd name="T12" fmla="*/ 237 w 52"/>
                <a:gd name="T13" fmla="*/ 0 h 3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69" name="Freeform 62">
              <a:extLst>
                <a:ext uri="{FF2B5EF4-FFF2-40B4-BE49-F238E27FC236}">
                  <a16:creationId xmlns:a16="http://schemas.microsoft.com/office/drawing/2014/main" id="{F05A9527-9185-1501-B031-8258C59E0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" y="2388"/>
              <a:ext cx="309" cy="153"/>
            </a:xfrm>
            <a:custGeom>
              <a:avLst/>
              <a:gdLst>
                <a:gd name="T0" fmla="*/ 3917818 w 129"/>
                <a:gd name="T1" fmla="*/ 255432 h 65"/>
                <a:gd name="T2" fmla="*/ 4526819 w 129"/>
                <a:gd name="T3" fmla="*/ 1241986 h 65"/>
                <a:gd name="T4" fmla="*/ 4068490 w 129"/>
                <a:gd name="T5" fmla="*/ 960456 h 65"/>
                <a:gd name="T6" fmla="*/ 4037346 w 129"/>
                <a:gd name="T7" fmla="*/ 1681089 h 65"/>
                <a:gd name="T8" fmla="*/ 3574390 w 129"/>
                <a:gd name="T9" fmla="*/ 1279927 h 65"/>
                <a:gd name="T10" fmla="*/ 3395690 w 129"/>
                <a:gd name="T11" fmla="*/ 1816866 h 65"/>
                <a:gd name="T12" fmla="*/ 3213437 w 129"/>
                <a:gd name="T13" fmla="*/ 1071362 h 65"/>
                <a:gd name="T14" fmla="*/ 2741017 w 129"/>
                <a:gd name="T15" fmla="*/ 1854435 h 65"/>
                <a:gd name="T16" fmla="*/ 2637871 w 129"/>
                <a:gd name="T17" fmla="*/ 1215463 h 65"/>
                <a:gd name="T18" fmla="*/ 1965058 w 129"/>
                <a:gd name="T19" fmla="*/ 1879308 h 65"/>
                <a:gd name="T20" fmla="*/ 1965058 w 129"/>
                <a:gd name="T21" fmla="*/ 1133805 h 65"/>
                <a:gd name="T22" fmla="*/ 1505314 w 129"/>
                <a:gd name="T23" fmla="*/ 1561367 h 65"/>
                <a:gd name="T24" fmla="*/ 1279943 w 129"/>
                <a:gd name="T25" fmla="*/ 982928 h 65"/>
                <a:gd name="T26" fmla="*/ 565559 w 129"/>
                <a:gd name="T27" fmla="*/ 1643517 h 65"/>
                <a:gd name="T28" fmla="*/ 641668 w 129"/>
                <a:gd name="T29" fmla="*/ 809448 h 65"/>
                <a:gd name="T30" fmla="*/ 31144 w 129"/>
                <a:gd name="T31" fmla="*/ 1241986 h 65"/>
                <a:gd name="T32" fmla="*/ 565559 w 129"/>
                <a:gd name="T33" fmla="*/ 601248 h 65"/>
                <a:gd name="T34" fmla="*/ 2500323 w 129"/>
                <a:gd name="T35" fmla="*/ 0 h 65"/>
                <a:gd name="T36" fmla="*/ 3917818 w 129"/>
                <a:gd name="T37" fmla="*/ 255432 h 65"/>
                <a:gd name="T38" fmla="*/ 3917818 w 129"/>
                <a:gd name="T39" fmla="*/ 255432 h 6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70" name="Freeform 63">
              <a:extLst>
                <a:ext uri="{FF2B5EF4-FFF2-40B4-BE49-F238E27FC236}">
                  <a16:creationId xmlns:a16="http://schemas.microsoft.com/office/drawing/2014/main" id="{04AAF73B-1D49-9A7A-6828-FFC286030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7" y="2073"/>
              <a:ext cx="762" cy="374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schemeClr val="accent6"/>
                </a:solidFill>
                <a:latin typeface="+mn-lt"/>
                <a:cs typeface="+mn-cs"/>
              </a:endParaRPr>
            </a:p>
          </p:txBody>
        </p:sp>
        <p:sp>
          <p:nvSpPr>
            <p:cNvPr id="271" name="Freeform 64">
              <a:extLst>
                <a:ext uri="{FF2B5EF4-FFF2-40B4-BE49-F238E27FC236}">
                  <a16:creationId xmlns:a16="http://schemas.microsoft.com/office/drawing/2014/main" id="{AFBE84B4-2CE7-2129-CEAA-0575C1827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2" y="1828"/>
              <a:ext cx="305" cy="304"/>
            </a:xfrm>
            <a:custGeom>
              <a:avLst/>
              <a:gdLst>
                <a:gd name="T0" fmla="*/ 2317227 w 127"/>
                <a:gd name="T1" fmla="*/ 85620 h 129"/>
                <a:gd name="T2" fmla="*/ 4416366 w 127"/>
                <a:gd name="T3" fmla="*/ 1907204 h 129"/>
                <a:gd name="T4" fmla="*/ 108177 w 127"/>
                <a:gd name="T5" fmla="*/ 1790848 h 129"/>
                <a:gd name="T6" fmla="*/ 2317227 w 127"/>
                <a:gd name="T7" fmla="*/ 85620 h 12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72" name="Freeform 65">
              <a:extLst>
                <a:ext uri="{FF2B5EF4-FFF2-40B4-BE49-F238E27FC236}">
                  <a16:creationId xmlns:a16="http://schemas.microsoft.com/office/drawing/2014/main" id="{31E4B78E-96DB-2896-B323-D2BE79E20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" y="2043"/>
              <a:ext cx="316" cy="115"/>
            </a:xfrm>
            <a:custGeom>
              <a:avLst/>
              <a:gdLst>
                <a:gd name="T0" fmla="*/ 2943815 w 132"/>
                <a:gd name="T1" fmla="*/ 0 h 49"/>
                <a:gd name="T2" fmla="*/ 4501394 w 132"/>
                <a:gd name="T3" fmla="*/ 749143 h 49"/>
                <a:gd name="T4" fmla="*/ 3330815 w 132"/>
                <a:gd name="T5" fmla="*/ 537735 h 49"/>
                <a:gd name="T6" fmla="*/ 3299782 w 132"/>
                <a:gd name="T7" fmla="*/ 1369704 h 49"/>
                <a:gd name="T8" fmla="*/ 2443149 w 132"/>
                <a:gd name="T9" fmla="*/ 583613 h 49"/>
                <a:gd name="T10" fmla="*/ 1676141 w 132"/>
                <a:gd name="T11" fmla="*/ 1308817 h 49"/>
                <a:gd name="T12" fmla="*/ 1348274 w 132"/>
                <a:gd name="T13" fmla="*/ 500837 h 49"/>
                <a:gd name="T14" fmla="*/ 0 w 132"/>
                <a:gd name="T15" fmla="*/ 726422 h 49"/>
                <a:gd name="T16" fmla="*/ 1730311 w 132"/>
                <a:gd name="T17" fmla="*/ 0 h 49"/>
                <a:gd name="T18" fmla="*/ 2943815 w 132"/>
                <a:gd name="T19" fmla="*/ 0 h 49"/>
                <a:gd name="T20" fmla="*/ 2943815 w 132"/>
                <a:gd name="T21" fmla="*/ 0 h 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73" name="Freeform 66">
              <a:extLst>
                <a:ext uri="{FF2B5EF4-FFF2-40B4-BE49-F238E27FC236}">
                  <a16:creationId xmlns:a16="http://schemas.microsoft.com/office/drawing/2014/main" id="{DAA379F1-CF3B-9CAD-ABC4-0B1C89F23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" y="2376"/>
              <a:ext cx="342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74" name="Freeform 67">
              <a:extLst>
                <a:ext uri="{FF2B5EF4-FFF2-40B4-BE49-F238E27FC236}">
                  <a16:creationId xmlns:a16="http://schemas.microsoft.com/office/drawing/2014/main" id="{0DFE650F-047D-9E94-BF12-D71797A97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0" y="1563"/>
              <a:ext cx="382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schemeClr val="accent6"/>
                </a:solidFill>
                <a:latin typeface="+mn-lt"/>
                <a:cs typeface="+mn-cs"/>
              </a:endParaRPr>
            </a:p>
          </p:txBody>
        </p:sp>
        <p:sp>
          <p:nvSpPr>
            <p:cNvPr id="275" name="Freeform 68">
              <a:extLst>
                <a:ext uri="{FF2B5EF4-FFF2-40B4-BE49-F238E27FC236}">
                  <a16:creationId xmlns:a16="http://schemas.microsoft.com/office/drawing/2014/main" id="{050399B8-A7EE-BD62-07CB-1511A6C75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624197 w 28"/>
                <a:gd name="T1" fmla="*/ 0 h 17"/>
                <a:gd name="T2" fmla="*/ 386100 w 28"/>
                <a:gd name="T3" fmla="*/ 488696 h 17"/>
                <a:gd name="T4" fmla="*/ 112344 w 28"/>
                <a:gd name="T5" fmla="*/ 0 h 17"/>
                <a:gd name="T6" fmla="*/ 440307 w 28"/>
                <a:gd name="T7" fmla="*/ 342927 h 17"/>
                <a:gd name="T8" fmla="*/ 624197 w 28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76" name="Freeform 69">
              <a:extLst>
                <a:ext uri="{FF2B5EF4-FFF2-40B4-BE49-F238E27FC236}">
                  <a16:creationId xmlns:a16="http://schemas.microsoft.com/office/drawing/2014/main" id="{BF1F54CE-61AF-9322-AAB0-B91102B1B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" y="1920"/>
              <a:ext cx="59" cy="40"/>
            </a:xfrm>
            <a:custGeom>
              <a:avLst/>
              <a:gdLst>
                <a:gd name="T0" fmla="*/ 368362 w 26"/>
                <a:gd name="T1" fmla="*/ 0 h 17"/>
                <a:gd name="T2" fmla="*/ 219988 w 26"/>
                <a:gd name="T3" fmla="*/ 488696 h 17"/>
                <a:gd name="T4" fmla="*/ 57643 w 26"/>
                <a:gd name="T5" fmla="*/ 0 h 17"/>
                <a:gd name="T6" fmla="*/ 245379 w 26"/>
                <a:gd name="T7" fmla="*/ 342927 h 17"/>
                <a:gd name="T8" fmla="*/ 368362 w 2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77" name="Freeform 70">
              <a:extLst>
                <a:ext uri="{FF2B5EF4-FFF2-40B4-BE49-F238E27FC236}">
                  <a16:creationId xmlns:a16="http://schemas.microsoft.com/office/drawing/2014/main" id="{0C2B581B-C406-2DDF-6345-2AC67D942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" y="1948"/>
              <a:ext cx="296" cy="130"/>
            </a:xfrm>
            <a:custGeom>
              <a:avLst/>
              <a:gdLst>
                <a:gd name="T0" fmla="*/ 0 w 123"/>
                <a:gd name="T1" fmla="*/ 518022 h 55"/>
                <a:gd name="T2" fmla="*/ 1472244 w 123"/>
                <a:gd name="T3" fmla="*/ 1583863 h 55"/>
                <a:gd name="T4" fmla="*/ 4187615 w 123"/>
                <a:gd name="T5" fmla="*/ 978909 h 55"/>
                <a:gd name="T6" fmla="*/ 4449850 w 123"/>
                <a:gd name="T7" fmla="*/ 0 h 55"/>
                <a:gd name="T8" fmla="*/ 3354171 w 123"/>
                <a:gd name="T9" fmla="*/ 1273104 h 55"/>
                <a:gd name="T10" fmla="*/ 1047077 w 123"/>
                <a:gd name="T11" fmla="*/ 1245889 h 55"/>
                <a:gd name="T12" fmla="*/ 0 w 123"/>
                <a:gd name="T13" fmla="*/ 518022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78" name="Freeform 71">
              <a:extLst>
                <a:ext uri="{FF2B5EF4-FFF2-40B4-BE49-F238E27FC236}">
                  <a16:creationId xmlns:a16="http://schemas.microsoft.com/office/drawing/2014/main" id="{AA5AE520-91F5-A845-E4DB-8992B31F7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2345138 w 83"/>
                <a:gd name="T1" fmla="*/ 115159 h 12"/>
                <a:gd name="T2" fmla="*/ 1196155 w 83"/>
                <a:gd name="T3" fmla="*/ 278301 h 12"/>
                <a:gd name="T4" fmla="*/ 150698 w 83"/>
                <a:gd name="T5" fmla="*/ 0 h 12"/>
                <a:gd name="T6" fmla="*/ 0 w 83"/>
                <a:gd name="T7" fmla="*/ 0 h 12"/>
                <a:gd name="T8" fmla="*/ 1169131 w 83"/>
                <a:gd name="T9" fmla="*/ 474728 h 12"/>
                <a:gd name="T10" fmla="*/ 2495840 w 83"/>
                <a:gd name="T11" fmla="*/ 196439 h 12"/>
                <a:gd name="T12" fmla="*/ 2345138 w 83"/>
                <a:gd name="T13" fmla="*/ 115159 h 12"/>
                <a:gd name="T14" fmla="*/ 2345138 w 83"/>
                <a:gd name="T15" fmla="*/ 115159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79" name="Freeform 72">
              <a:extLst>
                <a:ext uri="{FF2B5EF4-FFF2-40B4-BE49-F238E27FC236}">
                  <a16:creationId xmlns:a16="http://schemas.microsoft.com/office/drawing/2014/main" id="{50784E9F-A6CF-FA96-A85E-F026BE301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307036 w 25"/>
                <a:gd name="T1" fmla="*/ 145291 h 23"/>
                <a:gd name="T2" fmla="*/ 594543 w 25"/>
                <a:gd name="T3" fmla="*/ 275784 h 23"/>
                <a:gd name="T4" fmla="*/ 417564 w 25"/>
                <a:gd name="T5" fmla="*/ 777093 h 23"/>
                <a:gd name="T6" fmla="*/ 307036 w 25"/>
                <a:gd name="T7" fmla="*/ 145291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80" name="Freeform 73">
              <a:extLst>
                <a:ext uri="{FF2B5EF4-FFF2-40B4-BE49-F238E27FC236}">
                  <a16:creationId xmlns:a16="http://schemas.microsoft.com/office/drawing/2014/main" id="{DD651871-E721-C0E5-1926-B276EADAE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432852 w 21"/>
                <a:gd name="T1" fmla="*/ 27213 h 22"/>
                <a:gd name="T2" fmla="*/ 696145 w 21"/>
                <a:gd name="T3" fmla="*/ 271695 h 22"/>
                <a:gd name="T4" fmla="*/ 233374 w 21"/>
                <a:gd name="T5" fmla="*/ 518022 h 22"/>
                <a:gd name="T6" fmla="*/ 432852 w 21"/>
                <a:gd name="T7" fmla="*/ 27213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81" name="Freeform 74">
              <a:extLst>
                <a:ext uri="{FF2B5EF4-FFF2-40B4-BE49-F238E27FC236}">
                  <a16:creationId xmlns:a16="http://schemas.microsoft.com/office/drawing/2014/main" id="{C7D25188-5FF0-E3D5-1559-134B2AC7E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" y="2187"/>
              <a:ext cx="116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schemeClr val="accent6">
                    <a:lumMod val="75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282" name="Freeform 75">
              <a:extLst>
                <a:ext uri="{FF2B5EF4-FFF2-40B4-BE49-F238E27FC236}">
                  <a16:creationId xmlns:a16="http://schemas.microsoft.com/office/drawing/2014/main" id="{43C95C9A-AEE2-5646-B9FC-E26E01B65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solidFill>
                  <a:schemeClr val="accent6">
                    <a:lumMod val="75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283" name="Freeform 76">
              <a:extLst>
                <a:ext uri="{FF2B5EF4-FFF2-40B4-BE49-F238E27FC236}">
                  <a16:creationId xmlns:a16="http://schemas.microsoft.com/office/drawing/2014/main" id="{CB3BEC47-727C-59F7-6FC3-83B11C9A1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84" name="Freeform 77">
              <a:extLst>
                <a:ext uri="{FF2B5EF4-FFF2-40B4-BE49-F238E27FC236}">
                  <a16:creationId xmlns:a16="http://schemas.microsoft.com/office/drawing/2014/main" id="{375235E0-60EE-4C6C-491D-6E6FF5A5C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5" y="2116"/>
              <a:ext cx="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85" name="Freeform 78">
              <a:extLst>
                <a:ext uri="{FF2B5EF4-FFF2-40B4-BE49-F238E27FC236}">
                  <a16:creationId xmlns:a16="http://schemas.microsoft.com/office/drawing/2014/main" id="{4218B996-E102-D9E7-FF07-320F9F0F6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256987 w 8"/>
                <a:gd name="T1" fmla="*/ 121050 h 7"/>
                <a:gd name="T2" fmla="*/ 136779 w 8"/>
                <a:gd name="T3" fmla="*/ 293979 h 7"/>
                <a:gd name="T4" fmla="*/ 0 w 8"/>
                <a:gd name="T5" fmla="*/ 121050 h 7"/>
                <a:gd name="T6" fmla="*/ 96347 w 8"/>
                <a:gd name="T7" fmla="*/ 0 h 7"/>
                <a:gd name="T8" fmla="*/ 256987 w 8"/>
                <a:gd name="T9" fmla="*/ 12105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286" name="Group 5">
            <a:extLst>
              <a:ext uri="{FF2B5EF4-FFF2-40B4-BE49-F238E27FC236}">
                <a16:creationId xmlns:a16="http://schemas.microsoft.com/office/drawing/2014/main" id="{9E528036-F1B3-E4FA-3AB9-535FC6C8636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88300" y="2989263"/>
            <a:ext cx="2439988" cy="3073400"/>
            <a:chOff x="2968" y="1107"/>
            <a:chExt cx="1736" cy="2188"/>
          </a:xfrm>
        </p:grpSpPr>
        <p:sp>
          <p:nvSpPr>
            <p:cNvPr id="287" name="Freeform 6">
              <a:extLst>
                <a:ext uri="{FF2B5EF4-FFF2-40B4-BE49-F238E27FC236}">
                  <a16:creationId xmlns:a16="http://schemas.microsoft.com/office/drawing/2014/main" id="{4382B817-B119-096D-89D2-7451FC70C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3798149 w 219"/>
                <a:gd name="T1" fmla="*/ 1226176 h 275"/>
                <a:gd name="T2" fmla="*/ 3645242 w 219"/>
                <a:gd name="T3" fmla="*/ 1162397 h 275"/>
                <a:gd name="T4" fmla="*/ 4198977 w 219"/>
                <a:gd name="T5" fmla="*/ 63526 h 275"/>
                <a:gd name="T6" fmla="*/ 3589442 w 219"/>
                <a:gd name="T7" fmla="*/ 1076910 h 275"/>
                <a:gd name="T8" fmla="*/ 3095653 w 219"/>
                <a:gd name="T9" fmla="*/ 0 h 275"/>
                <a:gd name="T10" fmla="*/ 3436573 w 219"/>
                <a:gd name="T11" fmla="*/ 1098870 h 275"/>
                <a:gd name="T12" fmla="*/ 0 w 219"/>
                <a:gd name="T13" fmla="*/ 2175675 h 275"/>
                <a:gd name="T14" fmla="*/ 1814490 w 219"/>
                <a:gd name="T15" fmla="*/ 2084324 h 275"/>
                <a:gd name="T16" fmla="*/ 4291807 w 219"/>
                <a:gd name="T17" fmla="*/ 7021755 h 275"/>
                <a:gd name="T18" fmla="*/ 6712693 w 219"/>
                <a:gd name="T19" fmla="*/ 6864733 h 275"/>
                <a:gd name="T20" fmla="*/ 3798149 w 219"/>
                <a:gd name="T21" fmla="*/ 1226176 h 27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88" name="Oval 7">
              <a:extLst>
                <a:ext uri="{FF2B5EF4-FFF2-40B4-BE49-F238E27FC236}">
                  <a16:creationId xmlns:a16="http://schemas.microsoft.com/office/drawing/2014/main" id="{BE4A6E85-F171-1601-7A79-4A9B52FCF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" y="1551"/>
              <a:ext cx="46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latin typeface="Cambria" panose="02040503050406030204" pitchFamily="18" charset="0"/>
              </a:endParaRPr>
            </a:p>
          </p:txBody>
        </p:sp>
        <p:sp>
          <p:nvSpPr>
            <p:cNvPr id="289" name="Freeform 8">
              <a:extLst>
                <a:ext uri="{FF2B5EF4-FFF2-40B4-BE49-F238E27FC236}">
                  <a16:creationId xmlns:a16="http://schemas.microsoft.com/office/drawing/2014/main" id="{A9DC6B54-BE46-46FA-0F51-67EDDE350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" y="2488"/>
              <a:ext cx="87" cy="807"/>
            </a:xfrm>
            <a:custGeom>
              <a:avLst/>
              <a:gdLst>
                <a:gd name="T0" fmla="*/ 0 w 97"/>
                <a:gd name="T1" fmla="*/ 0 h 673"/>
                <a:gd name="T2" fmla="*/ 4 w 97"/>
                <a:gd name="T3" fmla="*/ 5949 h 673"/>
                <a:gd name="T4" fmla="*/ 27 w 97"/>
                <a:gd name="T5" fmla="*/ 5949 h 673"/>
                <a:gd name="T6" fmla="*/ 22 w 97"/>
                <a:gd name="T7" fmla="*/ 409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90" name="Freeform 9">
              <a:extLst>
                <a:ext uri="{FF2B5EF4-FFF2-40B4-BE49-F238E27FC236}">
                  <a16:creationId xmlns:a16="http://schemas.microsoft.com/office/drawing/2014/main" id="{D27B2C39-7D4F-E124-CF5D-D63B3EE46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1064187 w 234"/>
                <a:gd name="T1" fmla="*/ 518022 h 121"/>
                <a:gd name="T2" fmla="*/ 64287 w 234"/>
                <a:gd name="T3" fmla="*/ 2367463 h 121"/>
                <a:gd name="T4" fmla="*/ 782159 w 234"/>
                <a:gd name="T5" fmla="*/ 1828620 h 121"/>
                <a:gd name="T6" fmla="*/ 848498 w 234"/>
                <a:gd name="T7" fmla="*/ 3254018 h 121"/>
                <a:gd name="T8" fmla="*/ 1602308 w 234"/>
                <a:gd name="T9" fmla="*/ 2454830 h 121"/>
                <a:gd name="T10" fmla="*/ 1848436 w 234"/>
                <a:gd name="T11" fmla="*/ 3500434 h 121"/>
                <a:gd name="T12" fmla="*/ 2183974 w 234"/>
                <a:gd name="T13" fmla="*/ 2031155 h 121"/>
                <a:gd name="T14" fmla="*/ 2853430 w 234"/>
                <a:gd name="T15" fmla="*/ 3564761 h 121"/>
                <a:gd name="T16" fmla="*/ 3069438 w 234"/>
                <a:gd name="T17" fmla="*/ 2313785 h 121"/>
                <a:gd name="T18" fmla="*/ 4069562 w 234"/>
                <a:gd name="T19" fmla="*/ 3679340 h 121"/>
                <a:gd name="T20" fmla="*/ 4069562 w 234"/>
                <a:gd name="T21" fmla="*/ 2186803 h 121"/>
                <a:gd name="T22" fmla="*/ 4786591 w 234"/>
                <a:gd name="T23" fmla="*/ 2982032 h 121"/>
                <a:gd name="T24" fmla="*/ 5125372 w 234"/>
                <a:gd name="T25" fmla="*/ 1888108 h 121"/>
                <a:gd name="T26" fmla="*/ 6216765 w 234"/>
                <a:gd name="T27" fmla="*/ 3189680 h 121"/>
                <a:gd name="T28" fmla="*/ 6122563 w 234"/>
                <a:gd name="T29" fmla="*/ 1583863 h 121"/>
                <a:gd name="T30" fmla="*/ 7075243 w 234"/>
                <a:gd name="T31" fmla="*/ 2406196 h 121"/>
                <a:gd name="T32" fmla="*/ 6216765 w 234"/>
                <a:gd name="T33" fmla="*/ 1158177 h 121"/>
                <a:gd name="T34" fmla="*/ 3248542 w 234"/>
                <a:gd name="T35" fmla="*/ 0 h 121"/>
                <a:gd name="T36" fmla="*/ 1064187 w 234"/>
                <a:gd name="T37" fmla="*/ 518022 h 121"/>
                <a:gd name="T38" fmla="*/ 1064187 w 234"/>
                <a:gd name="T39" fmla="*/ 518022 h 12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91" name="Freeform 10">
              <a:extLst>
                <a:ext uri="{FF2B5EF4-FFF2-40B4-BE49-F238E27FC236}">
                  <a16:creationId xmlns:a16="http://schemas.microsoft.com/office/drawing/2014/main" id="{B140BBD6-6363-8360-0C80-18FFC965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17337793 w 600"/>
                <a:gd name="T1" fmla="*/ 178570 h 323"/>
                <a:gd name="T2" fmla="*/ 10567285 w 600"/>
                <a:gd name="T3" fmla="*/ 64144 h 323"/>
                <a:gd name="T4" fmla="*/ 7495755 w 600"/>
                <a:gd name="T5" fmla="*/ 0 h 323"/>
                <a:gd name="T6" fmla="*/ 3848515 w 600"/>
                <a:gd name="T7" fmla="*/ 242591 h 323"/>
                <a:gd name="T8" fmla="*/ 570843 w 600"/>
                <a:gd name="T9" fmla="*/ 393521 h 323"/>
                <a:gd name="T10" fmla="*/ 447770 w 600"/>
                <a:gd name="T11" fmla="*/ 2390829 h 323"/>
                <a:gd name="T12" fmla="*/ 6143080 w 600"/>
                <a:gd name="T13" fmla="*/ 2299743 h 323"/>
                <a:gd name="T14" fmla="*/ 5839164 w 600"/>
                <a:gd name="T15" fmla="*/ 7579290 h 323"/>
                <a:gd name="T16" fmla="*/ 6320958 w 600"/>
                <a:gd name="T17" fmla="*/ 7784516 h 323"/>
                <a:gd name="T18" fmla="*/ 5964930 w 600"/>
                <a:gd name="T19" fmla="*/ 8423558 h 323"/>
                <a:gd name="T20" fmla="*/ 7076208 w 600"/>
                <a:gd name="T21" fmla="*/ 8304171 h 323"/>
                <a:gd name="T22" fmla="*/ 7162319 w 600"/>
                <a:gd name="T23" fmla="*/ 9750122 h 323"/>
                <a:gd name="T24" fmla="*/ 9175819 w 600"/>
                <a:gd name="T25" fmla="*/ 8817951 h 323"/>
                <a:gd name="T26" fmla="*/ 9660924 w 600"/>
                <a:gd name="T27" fmla="*/ 9598665 h 323"/>
                <a:gd name="T28" fmla="*/ 10876287 w 600"/>
                <a:gd name="T29" fmla="*/ 8753148 h 323"/>
                <a:gd name="T30" fmla="*/ 11982272 w 600"/>
                <a:gd name="T31" fmla="*/ 9532624 h 323"/>
                <a:gd name="T32" fmla="*/ 12188337 w 600"/>
                <a:gd name="T33" fmla="*/ 8602875 h 323"/>
                <a:gd name="T34" fmla="*/ 13088548 w 600"/>
                <a:gd name="T35" fmla="*/ 8817951 h 323"/>
                <a:gd name="T36" fmla="*/ 12403015 w 600"/>
                <a:gd name="T37" fmla="*/ 7974581 h 323"/>
                <a:gd name="T38" fmla="*/ 12554287 w 600"/>
                <a:gd name="T39" fmla="*/ 7883373 h 323"/>
                <a:gd name="T40" fmla="*/ 12554287 w 600"/>
                <a:gd name="T41" fmla="*/ 2235694 h 323"/>
                <a:gd name="T42" fmla="*/ 17579503 w 600"/>
                <a:gd name="T43" fmla="*/ 1970153 h 323"/>
                <a:gd name="T44" fmla="*/ 17337793 w 600"/>
                <a:gd name="T45" fmla="*/ 178570 h 32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92" name="Freeform 11">
              <a:extLst>
                <a:ext uri="{FF2B5EF4-FFF2-40B4-BE49-F238E27FC236}">
                  <a16:creationId xmlns:a16="http://schemas.microsoft.com/office/drawing/2014/main" id="{4FCE3FA1-CFAF-2239-D085-3D552078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497970 w 106"/>
                <a:gd name="T1" fmla="*/ 115476 h 74"/>
                <a:gd name="T2" fmla="*/ 2953271 w 106"/>
                <a:gd name="T3" fmla="*/ 557638 h 74"/>
                <a:gd name="T4" fmla="*/ 2046282 w 106"/>
                <a:gd name="T5" fmla="*/ 645809 h 74"/>
                <a:gd name="T6" fmla="*/ 3293480 w 106"/>
                <a:gd name="T7" fmla="*/ 1619053 h 74"/>
                <a:gd name="T8" fmla="*/ 1640841 w 106"/>
                <a:gd name="T9" fmla="*/ 1193436 h 74"/>
                <a:gd name="T10" fmla="*/ 2482752 w 106"/>
                <a:gd name="T11" fmla="*/ 2264836 h 74"/>
                <a:gd name="T12" fmla="*/ 497970 w 106"/>
                <a:gd name="T13" fmla="*/ 1411782 h 74"/>
                <a:gd name="T14" fmla="*/ 566374 w 106"/>
                <a:gd name="T15" fmla="*/ 273085 h 7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93" name="Freeform 12">
              <a:extLst>
                <a:ext uri="{FF2B5EF4-FFF2-40B4-BE49-F238E27FC236}">
                  <a16:creationId xmlns:a16="http://schemas.microsoft.com/office/drawing/2014/main" id="{D3AAE7E7-F260-6545-5D58-B2BDC8924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2680927 w 105"/>
                <a:gd name="T1" fmla="*/ 115476 h 74"/>
                <a:gd name="T2" fmla="*/ 308876 w 105"/>
                <a:gd name="T3" fmla="*/ 557638 h 74"/>
                <a:gd name="T4" fmla="*/ 1198917 w 105"/>
                <a:gd name="T5" fmla="*/ 645809 h 74"/>
                <a:gd name="T6" fmla="*/ 0 w 105"/>
                <a:gd name="T7" fmla="*/ 1619053 h 74"/>
                <a:gd name="T8" fmla="*/ 1571656 w 105"/>
                <a:gd name="T9" fmla="*/ 1193436 h 74"/>
                <a:gd name="T10" fmla="*/ 777957 w 105"/>
                <a:gd name="T11" fmla="*/ 2264836 h 74"/>
                <a:gd name="T12" fmla="*/ 2680927 w 105"/>
                <a:gd name="T13" fmla="*/ 1411782 h 74"/>
                <a:gd name="T14" fmla="*/ 2614917 w 105"/>
                <a:gd name="T15" fmla="*/ 273085 h 7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94" name="Freeform 13">
              <a:extLst>
                <a:ext uri="{FF2B5EF4-FFF2-40B4-BE49-F238E27FC236}">
                  <a16:creationId xmlns:a16="http://schemas.microsoft.com/office/drawing/2014/main" id="{4B430774-4C8D-8D02-E93F-A3BBD42AF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" y="1495"/>
              <a:ext cx="549" cy="557"/>
            </a:xfrm>
            <a:custGeom>
              <a:avLst/>
              <a:gdLst>
                <a:gd name="T0" fmla="*/ 3585940 w 232"/>
                <a:gd name="T1" fmla="*/ 150218 h 236"/>
                <a:gd name="T2" fmla="*/ 402251 w 232"/>
                <a:gd name="T3" fmla="*/ 3556499 h 236"/>
                <a:gd name="T4" fmla="*/ 6999000 w 232"/>
                <a:gd name="T5" fmla="*/ 3315023 h 236"/>
                <a:gd name="T6" fmla="*/ 3585940 w 232"/>
                <a:gd name="T7" fmla="*/ 150218 h 2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95" name="Freeform 14">
              <a:extLst>
                <a:ext uri="{FF2B5EF4-FFF2-40B4-BE49-F238E27FC236}">
                  <a16:creationId xmlns:a16="http://schemas.microsoft.com/office/drawing/2014/main" id="{A3D5111A-71F0-4954-A4DF-C963E816D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2687178 w 240"/>
                <a:gd name="T1" fmla="*/ 0 h 88"/>
                <a:gd name="T2" fmla="*/ 270681 w 240"/>
                <a:gd name="T3" fmla="*/ 1492440 h 88"/>
                <a:gd name="T4" fmla="*/ 2086312 w 240"/>
                <a:gd name="T5" fmla="*/ 1001619 h 88"/>
                <a:gd name="T6" fmla="*/ 2111869 w 240"/>
                <a:gd name="T7" fmla="*/ 2678222 h 88"/>
                <a:gd name="T8" fmla="*/ 3505107 w 240"/>
                <a:gd name="T9" fmla="*/ 1121444 h 88"/>
                <a:gd name="T10" fmla="*/ 4686579 w 240"/>
                <a:gd name="T11" fmla="*/ 2558263 h 88"/>
                <a:gd name="T12" fmla="*/ 5167546 w 240"/>
                <a:gd name="T13" fmla="*/ 942171 h 88"/>
                <a:gd name="T14" fmla="*/ 7259155 w 240"/>
                <a:gd name="T15" fmla="*/ 1404577 h 88"/>
                <a:gd name="T16" fmla="*/ 4566902 w 240"/>
                <a:gd name="T17" fmla="*/ 0 h 88"/>
                <a:gd name="T18" fmla="*/ 2687178 w 240"/>
                <a:gd name="T19" fmla="*/ 0 h 88"/>
                <a:gd name="T20" fmla="*/ 2687178 w 240"/>
                <a:gd name="T21" fmla="*/ 0 h 8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96" name="Freeform 15">
              <a:extLst>
                <a:ext uri="{FF2B5EF4-FFF2-40B4-BE49-F238E27FC236}">
                  <a16:creationId xmlns:a16="http://schemas.microsoft.com/office/drawing/2014/main" id="{6EBE838B-E205-FF26-EDF5-33E05D0E4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6339104 h 250"/>
                <a:gd name="T2" fmla="*/ 2751353 w 320"/>
                <a:gd name="T3" fmla="*/ 6545977 h 250"/>
                <a:gd name="T4" fmla="*/ 9223080 w 320"/>
                <a:gd name="T5" fmla="*/ 5827225 h 250"/>
                <a:gd name="T6" fmla="*/ 6376059 w 320"/>
                <a:gd name="T7" fmla="*/ 4872017 h 250"/>
                <a:gd name="T8" fmla="*/ 6376059 w 320"/>
                <a:gd name="T9" fmla="*/ 3260892 h 250"/>
                <a:gd name="T10" fmla="*/ 7474418 w 320"/>
                <a:gd name="T11" fmla="*/ 1766312 h 250"/>
                <a:gd name="T12" fmla="*/ 9672538 w 320"/>
                <a:gd name="T13" fmla="*/ 2525178 h 250"/>
                <a:gd name="T14" fmla="*/ 6834923 w 320"/>
                <a:gd name="T15" fmla="*/ 519094 h 250"/>
                <a:gd name="T16" fmla="*/ 3303401 w 320"/>
                <a:gd name="T17" fmla="*/ 3080592 h 250"/>
                <a:gd name="T18" fmla="*/ 2929602 w 320"/>
                <a:gd name="T19" fmla="*/ 4932708 h 250"/>
                <a:gd name="T20" fmla="*/ 0 w 320"/>
                <a:gd name="T21" fmla="*/ 6339104 h 250"/>
                <a:gd name="T22" fmla="*/ 0 w 320"/>
                <a:gd name="T23" fmla="*/ 6339104 h 2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97" name="Freeform 16">
              <a:extLst>
                <a:ext uri="{FF2B5EF4-FFF2-40B4-BE49-F238E27FC236}">
                  <a16:creationId xmlns:a16="http://schemas.microsoft.com/office/drawing/2014/main" id="{F0672CAF-4320-C0A3-083D-68177656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" y="1665"/>
              <a:ext cx="113" cy="62"/>
            </a:xfrm>
            <a:custGeom>
              <a:avLst/>
              <a:gdLst>
                <a:gd name="T0" fmla="*/ 344193 w 48"/>
                <a:gd name="T1" fmla="*/ 0 h 27"/>
                <a:gd name="T2" fmla="*/ 752877 w 48"/>
                <a:gd name="T3" fmla="*/ 579078 h 27"/>
                <a:gd name="T4" fmla="*/ 1218985 w 48"/>
                <a:gd name="T5" fmla="*/ 0 h 27"/>
                <a:gd name="T6" fmla="*/ 700146 w 48"/>
                <a:gd name="T7" fmla="*/ 477648 h 27"/>
                <a:gd name="T8" fmla="*/ 344193 w 48"/>
                <a:gd name="T9" fmla="*/ 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98" name="Freeform 17">
              <a:extLst>
                <a:ext uri="{FF2B5EF4-FFF2-40B4-BE49-F238E27FC236}">
                  <a16:creationId xmlns:a16="http://schemas.microsoft.com/office/drawing/2014/main" id="{690DD0D2-9586-9B53-75EA-DD97BD846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665"/>
              <a:ext cx="120" cy="62"/>
            </a:xfrm>
            <a:custGeom>
              <a:avLst/>
              <a:gdLst>
                <a:gd name="T0" fmla="*/ 443515 w 50"/>
                <a:gd name="T1" fmla="*/ 0 h 27"/>
                <a:gd name="T2" fmla="*/ 1019146 w 50"/>
                <a:gd name="T3" fmla="*/ 579078 h 27"/>
                <a:gd name="T4" fmla="*/ 1566247 w 50"/>
                <a:gd name="T5" fmla="*/ 0 h 27"/>
                <a:gd name="T6" fmla="*/ 913639 w 50"/>
                <a:gd name="T7" fmla="*/ 477648 h 27"/>
                <a:gd name="T8" fmla="*/ 443515 w 50"/>
                <a:gd name="T9" fmla="*/ 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299" name="Freeform 18">
              <a:extLst>
                <a:ext uri="{FF2B5EF4-FFF2-40B4-BE49-F238E27FC236}">
                  <a16:creationId xmlns:a16="http://schemas.microsoft.com/office/drawing/2014/main" id="{622C3EF7-8EEA-1ADA-0C4F-511297215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6845715 w 226"/>
                <a:gd name="T1" fmla="*/ 885435 h 98"/>
                <a:gd name="T2" fmla="*/ 4637291 w 226"/>
                <a:gd name="T3" fmla="*/ 2684496 h 98"/>
                <a:gd name="T4" fmla="*/ 693619 w 226"/>
                <a:gd name="T5" fmla="*/ 1673338 h 98"/>
                <a:gd name="T6" fmla="*/ 270958 w 226"/>
                <a:gd name="T7" fmla="*/ 0 h 98"/>
                <a:gd name="T8" fmla="*/ 1937035 w 226"/>
                <a:gd name="T9" fmla="*/ 2234927 h 98"/>
                <a:gd name="T10" fmla="*/ 5332968 w 226"/>
                <a:gd name="T11" fmla="*/ 2169894 h 98"/>
                <a:gd name="T12" fmla="*/ 6845715 w 226"/>
                <a:gd name="T13" fmla="*/ 885435 h 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00" name="Freeform 19">
              <a:extLst>
                <a:ext uri="{FF2B5EF4-FFF2-40B4-BE49-F238E27FC236}">
                  <a16:creationId xmlns:a16="http://schemas.microsoft.com/office/drawing/2014/main" id="{7C36FD05-5D95-F55D-BE1C-5AFF74719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1" y="1772"/>
              <a:ext cx="358" cy="53"/>
            </a:xfrm>
            <a:custGeom>
              <a:avLst/>
              <a:gdLst>
                <a:gd name="T0" fmla="*/ 253433 w 151"/>
                <a:gd name="T1" fmla="*/ 156009 h 23"/>
                <a:gd name="T2" fmla="*/ 2463654 w 151"/>
                <a:gd name="T3" fmla="*/ 313232 h 23"/>
                <a:gd name="T4" fmla="*/ 4482215 w 151"/>
                <a:gd name="T5" fmla="*/ 0 h 23"/>
                <a:gd name="T6" fmla="*/ 4764783 w 151"/>
                <a:gd name="T7" fmla="*/ 0 h 23"/>
                <a:gd name="T8" fmla="*/ 2525451 w 151"/>
                <a:gd name="T9" fmla="*/ 515066 h 23"/>
                <a:gd name="T10" fmla="*/ 0 w 151"/>
                <a:gd name="T11" fmla="*/ 203633 h 23"/>
                <a:gd name="T12" fmla="*/ 253433 w 151"/>
                <a:gd name="T13" fmla="*/ 156009 h 23"/>
                <a:gd name="T14" fmla="*/ 253433 w 151"/>
                <a:gd name="T15" fmla="*/ 156009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01" name="Freeform 20">
              <a:extLst>
                <a:ext uri="{FF2B5EF4-FFF2-40B4-BE49-F238E27FC236}">
                  <a16:creationId xmlns:a16="http://schemas.microsoft.com/office/drawing/2014/main" id="{0EA4765B-99FA-5F12-063F-6FC420CC9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" y="1711"/>
              <a:ext cx="104" cy="95"/>
            </a:xfrm>
            <a:custGeom>
              <a:avLst/>
              <a:gdLst>
                <a:gd name="T0" fmla="*/ 783115 w 44"/>
                <a:gd name="T1" fmla="*/ 187179 h 40"/>
                <a:gd name="T2" fmla="*/ 219163 w 44"/>
                <a:gd name="T3" fmla="*/ 423170 h 40"/>
                <a:gd name="T4" fmla="*/ 602959 w 44"/>
                <a:gd name="T5" fmla="*/ 1262552 h 40"/>
                <a:gd name="T6" fmla="*/ 783115 w 44"/>
                <a:gd name="T7" fmla="*/ 187179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02" name="Freeform 21">
              <a:extLst>
                <a:ext uri="{FF2B5EF4-FFF2-40B4-BE49-F238E27FC236}">
                  <a16:creationId xmlns:a16="http://schemas.microsoft.com/office/drawing/2014/main" id="{4903F333-DF07-9281-D58E-6466E3D34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6" y="1731"/>
              <a:ext cx="86" cy="101"/>
            </a:xfrm>
            <a:custGeom>
              <a:avLst/>
              <a:gdLst>
                <a:gd name="T0" fmla="*/ 448851 w 36"/>
                <a:gd name="T1" fmla="*/ 61112 h 43"/>
                <a:gd name="T2" fmla="*/ 0 w 36"/>
                <a:gd name="T3" fmla="*/ 506811 h 43"/>
                <a:gd name="T4" fmla="*/ 823113 w 36"/>
                <a:gd name="T5" fmla="*/ 961532 h 43"/>
                <a:gd name="T6" fmla="*/ 448851 w 36"/>
                <a:gd name="T7" fmla="*/ 61112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03" name="Freeform 22">
              <a:extLst>
                <a:ext uri="{FF2B5EF4-FFF2-40B4-BE49-F238E27FC236}">
                  <a16:creationId xmlns:a16="http://schemas.microsoft.com/office/drawing/2014/main" id="{BDBBCA4B-C040-DA58-E5B6-4322D03A0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304" name="Freeform 23">
              <a:extLst>
                <a:ext uri="{FF2B5EF4-FFF2-40B4-BE49-F238E27FC236}">
                  <a16:creationId xmlns:a16="http://schemas.microsoft.com/office/drawing/2014/main" id="{CE954A59-60C0-B5D7-32A7-201FC2F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4" y="1334"/>
              <a:ext cx="300" cy="185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305" name="Freeform 24">
              <a:extLst>
                <a:ext uri="{FF2B5EF4-FFF2-40B4-BE49-F238E27FC236}">
                  <a16:creationId xmlns:a16="http://schemas.microsoft.com/office/drawing/2014/main" id="{C1049585-DB83-1116-49F7-14122A50B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" y="2019"/>
              <a:ext cx="28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306" name="Freeform 25">
              <a:extLst>
                <a:ext uri="{FF2B5EF4-FFF2-40B4-BE49-F238E27FC236}">
                  <a16:creationId xmlns:a16="http://schemas.microsoft.com/office/drawing/2014/main" id="{0FAB94EE-473A-6A72-9761-1743070E5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" y="2541"/>
              <a:ext cx="443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</p:grpSp>
      <p:sp>
        <p:nvSpPr>
          <p:cNvPr id="307" name="Freeform 52">
            <a:extLst>
              <a:ext uri="{FF2B5EF4-FFF2-40B4-BE49-F238E27FC236}">
                <a16:creationId xmlns:a16="http://schemas.microsoft.com/office/drawing/2014/main" id="{63DE1806-2059-226B-B806-434310DB09D8}"/>
              </a:ext>
            </a:extLst>
          </p:cNvPr>
          <p:cNvSpPr>
            <a:spLocks/>
          </p:cNvSpPr>
          <p:nvPr/>
        </p:nvSpPr>
        <p:spPr bwMode="auto">
          <a:xfrm>
            <a:off x="0" y="5181600"/>
            <a:ext cx="11163300" cy="1676400"/>
          </a:xfrm>
          <a:custGeom>
            <a:avLst/>
            <a:gdLst>
              <a:gd name="T0" fmla="*/ 2666219 w 11770175"/>
              <a:gd name="T1" fmla="*/ 1 h 1788354"/>
              <a:gd name="T2" fmla="*/ 6574904 w 11770175"/>
              <a:gd name="T3" fmla="*/ 878252 h 1788354"/>
              <a:gd name="T4" fmla="*/ 0 w 11770175"/>
              <a:gd name="T5" fmla="*/ 878252 h 1788354"/>
              <a:gd name="T6" fmla="*/ 0 w 11770175"/>
              <a:gd name="T7" fmla="*/ 712291 h 1788354"/>
              <a:gd name="T8" fmla="*/ 2666219 w 11770175"/>
              <a:gd name="T9" fmla="*/ 1 h 17883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VN"/>
          </a:p>
        </p:txBody>
      </p:sp>
      <p:grpSp>
        <p:nvGrpSpPr>
          <p:cNvPr id="308" name="Group 29">
            <a:extLst>
              <a:ext uri="{FF2B5EF4-FFF2-40B4-BE49-F238E27FC236}">
                <a16:creationId xmlns:a16="http://schemas.microsoft.com/office/drawing/2014/main" id="{8B8576E9-89C1-0ED3-94EE-40292A0C4EEA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9191625" y="4800600"/>
            <a:ext cx="2998788" cy="2082800"/>
            <a:chOff x="2481" y="1188"/>
            <a:chExt cx="2735" cy="1900"/>
          </a:xfrm>
        </p:grpSpPr>
        <p:sp>
          <p:nvSpPr>
            <p:cNvPr id="309" name="Freeform 30">
              <a:extLst>
                <a:ext uri="{FF2B5EF4-FFF2-40B4-BE49-F238E27FC236}">
                  <a16:creationId xmlns:a16="http://schemas.microsoft.com/office/drawing/2014/main" id="{44609C7D-1506-1BD9-97CA-417ED57B9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7" y="1462"/>
              <a:ext cx="747" cy="931"/>
            </a:xfrm>
            <a:custGeom>
              <a:avLst/>
              <a:gdLst>
                <a:gd name="T0" fmla="*/ 2117507 w 317"/>
                <a:gd name="T1" fmla="*/ 640372 h 394"/>
                <a:gd name="T2" fmla="*/ 3896411 w 317"/>
                <a:gd name="T3" fmla="*/ 1779687 h 394"/>
                <a:gd name="T4" fmla="*/ 8585728 w 317"/>
                <a:gd name="T5" fmla="*/ 4846042 h 394"/>
                <a:gd name="T6" fmla="*/ 8585728 w 317"/>
                <a:gd name="T7" fmla="*/ 9029996 h 394"/>
                <a:gd name="T8" fmla="*/ 6246819 w 317"/>
                <a:gd name="T9" fmla="*/ 10913775 h 394"/>
                <a:gd name="T10" fmla="*/ 4951691 w 317"/>
                <a:gd name="T11" fmla="*/ 11119528 h 394"/>
                <a:gd name="T12" fmla="*/ 3549520 w 317"/>
                <a:gd name="T13" fmla="*/ 11666940 h 394"/>
                <a:gd name="T14" fmla="*/ 708533 w 317"/>
                <a:gd name="T15" fmla="*/ 11581328 h 394"/>
                <a:gd name="T16" fmla="*/ 62993 w 317"/>
                <a:gd name="T17" fmla="*/ 4758542 h 394"/>
                <a:gd name="T18" fmla="*/ 2117507 w 317"/>
                <a:gd name="T19" fmla="*/ 640372 h 3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848B10B-190B-0C32-0D53-C422EADA2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4" y="1551"/>
              <a:ext cx="307" cy="223"/>
            </a:xfrm>
            <a:custGeom>
              <a:avLst/>
              <a:gdLst>
                <a:gd name="T0" fmla="*/ 1105531 w 130"/>
                <a:gd name="T1" fmla="*/ 995047 h 94"/>
                <a:gd name="T2" fmla="*/ 1441334 w 130"/>
                <a:gd name="T3" fmla="*/ 95209 h 94"/>
                <a:gd name="T4" fmla="*/ 2524907 w 130"/>
                <a:gd name="T5" fmla="*/ 0 h 94"/>
                <a:gd name="T6" fmla="*/ 2318799 w 130"/>
                <a:gd name="T7" fmla="*/ 575969 h 94"/>
                <a:gd name="T8" fmla="*/ 2919298 w 130"/>
                <a:gd name="T9" fmla="*/ 1435731 h 94"/>
                <a:gd name="T10" fmla="*/ 3910904 w 130"/>
                <a:gd name="T11" fmla="*/ 2292431 h 94"/>
                <a:gd name="T12" fmla="*/ 420651 w 130"/>
                <a:gd name="T13" fmla="*/ 2986442 h 94"/>
                <a:gd name="T14" fmla="*/ 308400 w 130"/>
                <a:gd name="T15" fmla="*/ 2225243 h 94"/>
                <a:gd name="T16" fmla="*/ 1105531 w 130"/>
                <a:gd name="T17" fmla="*/ 995047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11" name="Freeform 32">
              <a:extLst>
                <a:ext uri="{FF2B5EF4-FFF2-40B4-BE49-F238E27FC236}">
                  <a16:creationId xmlns:a16="http://schemas.microsoft.com/office/drawing/2014/main" id="{1E28333C-05DB-7161-9CE5-B18E963EF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1" y="1662"/>
              <a:ext cx="754" cy="660"/>
            </a:xfrm>
            <a:custGeom>
              <a:avLst/>
              <a:gdLst>
                <a:gd name="T0" fmla="*/ 2793171 w 319"/>
                <a:gd name="T1" fmla="*/ 1085540 h 280"/>
                <a:gd name="T2" fmla="*/ 5867529 w 319"/>
                <a:gd name="T3" fmla="*/ 709901 h 280"/>
                <a:gd name="T4" fmla="*/ 9583104 w 319"/>
                <a:gd name="T5" fmla="*/ 3643127 h 280"/>
                <a:gd name="T6" fmla="*/ 7204997 w 319"/>
                <a:gd name="T7" fmla="*/ 7524740 h 280"/>
                <a:gd name="T8" fmla="*/ 3564761 w 319"/>
                <a:gd name="T9" fmla="*/ 7678416 h 280"/>
                <a:gd name="T10" fmla="*/ 2793171 w 319"/>
                <a:gd name="T11" fmla="*/ 1085540 h 2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12" name="Freeform 33">
              <a:extLst>
                <a:ext uri="{FF2B5EF4-FFF2-40B4-BE49-F238E27FC236}">
                  <a16:creationId xmlns:a16="http://schemas.microsoft.com/office/drawing/2014/main" id="{AB8FFB88-2029-675C-2C03-0249ED076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" y="1188"/>
              <a:ext cx="1055" cy="1313"/>
            </a:xfrm>
            <a:custGeom>
              <a:avLst/>
              <a:gdLst>
                <a:gd name="T0" fmla="*/ 1888013 w 447"/>
                <a:gd name="T1" fmla="*/ 3554782 h 556"/>
                <a:gd name="T2" fmla="*/ 4328821 w 447"/>
                <a:gd name="T3" fmla="*/ 749570 h 556"/>
                <a:gd name="T4" fmla="*/ 7137639 w 447"/>
                <a:gd name="T5" fmla="*/ 1897528 h 556"/>
                <a:gd name="T6" fmla="*/ 9922294 w 447"/>
                <a:gd name="T7" fmla="*/ 3247918 h 556"/>
                <a:gd name="T8" fmla="*/ 13355748 w 447"/>
                <a:gd name="T9" fmla="*/ 10204837 h 556"/>
                <a:gd name="T10" fmla="*/ 12101239 w 447"/>
                <a:gd name="T11" fmla="*/ 14163815 h 556"/>
                <a:gd name="T12" fmla="*/ 9353267 w 447"/>
                <a:gd name="T13" fmla="*/ 15462526 h 556"/>
                <a:gd name="T14" fmla="*/ 6301727 w 447"/>
                <a:gd name="T15" fmla="*/ 16571269 h 556"/>
                <a:gd name="T16" fmla="*/ 3052342 w 447"/>
                <a:gd name="T17" fmla="*/ 15949207 h 556"/>
                <a:gd name="T18" fmla="*/ 1276873 w 447"/>
                <a:gd name="T19" fmla="*/ 16064149 h 556"/>
                <a:gd name="T20" fmla="*/ 0 w 447"/>
                <a:gd name="T21" fmla="*/ 14072101 h 556"/>
                <a:gd name="T22" fmla="*/ 0 w 447"/>
                <a:gd name="T23" fmla="*/ 4574889 h 556"/>
                <a:gd name="T24" fmla="*/ 1888013 w 447"/>
                <a:gd name="T25" fmla="*/ 3554782 h 5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13" name="Freeform 34">
              <a:extLst>
                <a:ext uri="{FF2B5EF4-FFF2-40B4-BE49-F238E27FC236}">
                  <a16:creationId xmlns:a16="http://schemas.microsoft.com/office/drawing/2014/main" id="{B1917D7E-562D-44D1-BB00-8ACC1D6EE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3601641 w 426"/>
                <a:gd name="T1" fmla="*/ 1166000 h 463"/>
                <a:gd name="T2" fmla="*/ 8037232 w 426"/>
                <a:gd name="T3" fmla="*/ 1054190 h 463"/>
                <a:gd name="T4" fmla="*/ 12546109 w 426"/>
                <a:gd name="T5" fmla="*/ 6826127 h 463"/>
                <a:gd name="T6" fmla="*/ 9234747 w 426"/>
                <a:gd name="T7" fmla="*/ 11890811 h 463"/>
                <a:gd name="T8" fmla="*/ 3133612 w 426"/>
                <a:gd name="T9" fmla="*/ 12131877 h 463"/>
                <a:gd name="T10" fmla="*/ 0 w 426"/>
                <a:gd name="T11" fmla="*/ 9615551 h 463"/>
                <a:gd name="T12" fmla="*/ 0 w 426"/>
                <a:gd name="T13" fmla="*/ 3299725 h 463"/>
                <a:gd name="T14" fmla="*/ 3601641 w 426"/>
                <a:gd name="T15" fmla="*/ 1166000 h 4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14" name="Freeform 35">
              <a:extLst>
                <a:ext uri="{FF2B5EF4-FFF2-40B4-BE49-F238E27FC236}">
                  <a16:creationId xmlns:a16="http://schemas.microsoft.com/office/drawing/2014/main" id="{A8769E8E-BC99-4FDF-7C1F-119F74AAB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2639896 w 153"/>
                <a:gd name="T1" fmla="*/ 1227604 h 357"/>
                <a:gd name="T2" fmla="*/ 4305559 w 153"/>
                <a:gd name="T3" fmla="*/ 7800255 h 357"/>
                <a:gd name="T4" fmla="*/ 2093581 w 153"/>
                <a:gd name="T5" fmla="*/ 10859422 h 357"/>
                <a:gd name="T6" fmla="*/ 1417161 w 153"/>
                <a:gd name="T7" fmla="*/ 10820723 h 357"/>
                <a:gd name="T8" fmla="*/ 3940976 w 153"/>
                <a:gd name="T9" fmla="*/ 5829688 h 357"/>
                <a:gd name="T10" fmla="*/ 1379771 w 153"/>
                <a:gd name="T11" fmla="*/ 671545 h 357"/>
                <a:gd name="T12" fmla="*/ 0 w 153"/>
                <a:gd name="T13" fmla="*/ 0 h 357"/>
                <a:gd name="T14" fmla="*/ 2639896 w 153"/>
                <a:gd name="T15" fmla="*/ 1227604 h 3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15" name="Freeform 36">
              <a:extLst>
                <a:ext uri="{FF2B5EF4-FFF2-40B4-BE49-F238E27FC236}">
                  <a16:creationId xmlns:a16="http://schemas.microsoft.com/office/drawing/2014/main" id="{06D976EE-56C1-F7C7-0763-8C5532A1F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" y="1591"/>
              <a:ext cx="227" cy="733"/>
            </a:xfrm>
            <a:custGeom>
              <a:avLst/>
              <a:gdLst>
                <a:gd name="T0" fmla="*/ 2442232 w 96"/>
                <a:gd name="T1" fmla="*/ 3180515 h 311"/>
                <a:gd name="T2" fmla="*/ 2262535 w 96"/>
                <a:gd name="T3" fmla="*/ 8342648 h 311"/>
                <a:gd name="T4" fmla="*/ 1497422 w 96"/>
                <a:gd name="T5" fmla="*/ 9141446 h 311"/>
                <a:gd name="T6" fmla="*/ 2147210 w 96"/>
                <a:gd name="T7" fmla="*/ 3590934 h 311"/>
                <a:gd name="T8" fmla="*/ 0 w 96"/>
                <a:gd name="T9" fmla="*/ 0 h 311"/>
                <a:gd name="T10" fmla="*/ 2442232 w 96"/>
                <a:gd name="T11" fmla="*/ 3180515 h 3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16" name="Freeform 37">
              <a:extLst>
                <a:ext uri="{FF2B5EF4-FFF2-40B4-BE49-F238E27FC236}">
                  <a16:creationId xmlns:a16="http://schemas.microsoft.com/office/drawing/2014/main" id="{3ECA3B11-887C-C043-7010-69BC0CA6F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" y="1593"/>
              <a:ext cx="148" cy="779"/>
            </a:xfrm>
            <a:custGeom>
              <a:avLst/>
              <a:gdLst>
                <a:gd name="T0" fmla="*/ 1381343 w 63"/>
                <a:gd name="T1" fmla="*/ 0 h 329"/>
                <a:gd name="T2" fmla="*/ 455333 w 63"/>
                <a:gd name="T3" fmla="*/ 3223561 h 329"/>
                <a:gd name="T4" fmla="*/ 1782883 w 63"/>
                <a:gd name="T5" fmla="*/ 10220456 h 329"/>
                <a:gd name="T6" fmla="*/ 1320797 w 63"/>
                <a:gd name="T7" fmla="*/ 9969128 h 329"/>
                <a:gd name="T8" fmla="*/ 26048 w 63"/>
                <a:gd name="T9" fmla="*/ 3134698 h 329"/>
                <a:gd name="T10" fmla="*/ 1381343 w 63"/>
                <a:gd name="T11" fmla="*/ 0 h 3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17" name="Freeform 38">
              <a:extLst>
                <a:ext uri="{FF2B5EF4-FFF2-40B4-BE49-F238E27FC236}">
                  <a16:creationId xmlns:a16="http://schemas.microsoft.com/office/drawing/2014/main" id="{8731B47C-762C-2448-3945-78479415F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2075184 w 170"/>
                <a:gd name="T1" fmla="*/ 0 h 108"/>
                <a:gd name="T2" fmla="*/ 2906797 w 170"/>
                <a:gd name="T3" fmla="*/ 0 h 108"/>
                <a:gd name="T4" fmla="*/ 2841882 w 170"/>
                <a:gd name="T5" fmla="*/ 874095 h 108"/>
                <a:gd name="T6" fmla="*/ 4101060 w 170"/>
                <a:gd name="T7" fmla="*/ 1472071 h 108"/>
                <a:gd name="T8" fmla="*/ 5043971 w 170"/>
                <a:gd name="T9" fmla="*/ 2733713 h 108"/>
                <a:gd name="T10" fmla="*/ 90272 w 170"/>
                <a:gd name="T11" fmla="*/ 2642949 h 108"/>
                <a:gd name="T12" fmla="*/ 2075184 w 170"/>
                <a:gd name="T13" fmla="*/ 0 h 1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18" name="Freeform 39">
              <a:extLst>
                <a:ext uri="{FF2B5EF4-FFF2-40B4-BE49-F238E27FC236}">
                  <a16:creationId xmlns:a16="http://schemas.microsoft.com/office/drawing/2014/main" id="{41B7C28C-B668-02E0-5CF6-44EC3E2DF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301"/>
              <a:ext cx="340" cy="287"/>
            </a:xfrm>
            <a:custGeom>
              <a:avLst/>
              <a:gdLst>
                <a:gd name="T0" fmla="*/ 2493026 w 144"/>
                <a:gd name="T1" fmla="*/ 0 h 121"/>
                <a:gd name="T2" fmla="*/ 1412225 w 144"/>
                <a:gd name="T3" fmla="*/ 1646728 h 121"/>
                <a:gd name="T4" fmla="*/ 1561899 w 144"/>
                <a:gd name="T5" fmla="*/ 2912962 h 121"/>
                <a:gd name="T6" fmla="*/ 4324413 w 144"/>
                <a:gd name="T7" fmla="*/ 3048486 h 121"/>
                <a:gd name="T8" fmla="*/ 965033 w 144"/>
                <a:gd name="T9" fmla="*/ 3393237 h 121"/>
                <a:gd name="T10" fmla="*/ 814173 w 144"/>
                <a:gd name="T11" fmla="*/ 1589726 h 121"/>
                <a:gd name="T12" fmla="*/ 2493026 w 144"/>
                <a:gd name="T13" fmla="*/ 0 h 1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19" name="Freeform 40">
              <a:extLst>
                <a:ext uri="{FF2B5EF4-FFF2-40B4-BE49-F238E27FC236}">
                  <a16:creationId xmlns:a16="http://schemas.microsoft.com/office/drawing/2014/main" id="{FBE7D8C7-A268-221E-A5B8-FC2E97FE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9" y="2055"/>
              <a:ext cx="1137" cy="1018"/>
            </a:xfrm>
            <a:custGeom>
              <a:avLst/>
              <a:gdLst>
                <a:gd name="T0" fmla="*/ 6940473 w 481"/>
                <a:gd name="T1" fmla="*/ 27051 h 431"/>
                <a:gd name="T2" fmla="*/ 9062637 w 481"/>
                <a:gd name="T3" fmla="*/ 63893 h 431"/>
                <a:gd name="T4" fmla="*/ 10044669 w 481"/>
                <a:gd name="T5" fmla="*/ 1750360 h 431"/>
                <a:gd name="T6" fmla="*/ 11537862 w 481"/>
                <a:gd name="T7" fmla="*/ 3495673 h 431"/>
                <a:gd name="T8" fmla="*/ 14396997 w 481"/>
                <a:gd name="T9" fmla="*/ 9764913 h 431"/>
                <a:gd name="T10" fmla="*/ 11563465 w 481"/>
                <a:gd name="T11" fmla="*/ 12990422 h 431"/>
                <a:gd name="T12" fmla="*/ 2255737 w 481"/>
                <a:gd name="T13" fmla="*/ 12990422 h 431"/>
                <a:gd name="T14" fmla="*/ 555438 w 481"/>
                <a:gd name="T15" fmla="*/ 10185232 h 431"/>
                <a:gd name="T16" fmla="*/ 3350316 w 481"/>
                <a:gd name="T17" fmla="*/ 3189708 h 431"/>
                <a:gd name="T18" fmla="*/ 5267938 w 481"/>
                <a:gd name="T19" fmla="*/ 2681162 h 431"/>
                <a:gd name="T20" fmla="*/ 7004825 w 481"/>
                <a:gd name="T21" fmla="*/ 1389050 h 431"/>
                <a:gd name="T22" fmla="*/ 6940473 w 481"/>
                <a:gd name="T23" fmla="*/ 27051 h 43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20" name="Freeform 41">
              <a:extLst>
                <a:ext uri="{FF2B5EF4-FFF2-40B4-BE49-F238E27FC236}">
                  <a16:creationId xmlns:a16="http://schemas.microsoft.com/office/drawing/2014/main" id="{865216E6-FB28-0BA7-C25C-E5AEBDEA8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6661233 w 420"/>
                <a:gd name="T1" fmla="*/ 214025 h 355"/>
                <a:gd name="T2" fmla="*/ 8589690 w 420"/>
                <a:gd name="T3" fmla="*/ 1101937 h 355"/>
                <a:gd name="T4" fmla="*/ 10821948 w 420"/>
                <a:gd name="T5" fmla="*/ 10625458 h 355"/>
                <a:gd name="T6" fmla="*/ 4797173 w 420"/>
                <a:gd name="T7" fmla="*/ 10625458 h 355"/>
                <a:gd name="T8" fmla="*/ 3468219 w 420"/>
                <a:gd name="T9" fmla="*/ 10143256 h 355"/>
                <a:gd name="T10" fmla="*/ 0 w 420"/>
                <a:gd name="T11" fmla="*/ 5086431 h 355"/>
                <a:gd name="T12" fmla="*/ 4554822 w 420"/>
                <a:gd name="T13" fmla="*/ 864592 h 355"/>
                <a:gd name="T14" fmla="*/ 6661233 w 420"/>
                <a:gd name="T15" fmla="*/ 214025 h 35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21" name="Freeform 42">
              <a:extLst>
                <a:ext uri="{FF2B5EF4-FFF2-40B4-BE49-F238E27FC236}">
                  <a16:creationId xmlns:a16="http://schemas.microsoft.com/office/drawing/2014/main" id="{EA8F003E-7A52-6A87-82FB-9BEEFEA67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2389"/>
              <a:ext cx="101" cy="624"/>
            </a:xfrm>
            <a:custGeom>
              <a:avLst/>
              <a:gdLst>
                <a:gd name="T0" fmla="*/ 1211723 w 43"/>
                <a:gd name="T1" fmla="*/ 0 h 264"/>
                <a:gd name="T2" fmla="*/ 26018 w 43"/>
                <a:gd name="T3" fmla="*/ 3587761 h 264"/>
                <a:gd name="T4" fmla="*/ 624335 w 43"/>
                <a:gd name="T5" fmla="*/ 8027214 h 264"/>
                <a:gd name="T6" fmla="*/ 1129304 w 43"/>
                <a:gd name="T7" fmla="*/ 7810069 h 264"/>
                <a:gd name="T8" fmla="*/ 709652 w 43"/>
                <a:gd name="T9" fmla="*/ 3858596 h 264"/>
                <a:gd name="T10" fmla="*/ 1211723 w 43"/>
                <a:gd name="T11" fmla="*/ 0 h 2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22" name="Freeform 43">
              <a:extLst>
                <a:ext uri="{FF2B5EF4-FFF2-40B4-BE49-F238E27FC236}">
                  <a16:creationId xmlns:a16="http://schemas.microsoft.com/office/drawing/2014/main" id="{00C08EFD-357A-649F-E4FB-8651B33D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" y="2557"/>
              <a:ext cx="132" cy="462"/>
            </a:xfrm>
            <a:custGeom>
              <a:avLst/>
              <a:gdLst>
                <a:gd name="T0" fmla="*/ 910093 w 56"/>
                <a:gd name="T1" fmla="*/ 0 h 196"/>
                <a:gd name="T2" fmla="*/ 1297699 w 56"/>
                <a:gd name="T3" fmla="*/ 3468116 h 196"/>
                <a:gd name="T4" fmla="*/ 624197 w 56"/>
                <a:gd name="T5" fmla="*/ 5654145 h 196"/>
                <a:gd name="T6" fmla="*/ 0 w 56"/>
                <a:gd name="T7" fmla="*/ 5766517 h 196"/>
                <a:gd name="T8" fmla="*/ 1085540 w 56"/>
                <a:gd name="T9" fmla="*/ 2684496 h 196"/>
                <a:gd name="T10" fmla="*/ 910093 w 56"/>
                <a:gd name="T11" fmla="*/ 0 h 1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23" name="Freeform 44">
              <a:extLst>
                <a:ext uri="{FF2B5EF4-FFF2-40B4-BE49-F238E27FC236}">
                  <a16:creationId xmlns:a16="http://schemas.microsoft.com/office/drawing/2014/main" id="{3982BAAC-D53B-DA91-36F5-0A064AB79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2925538 h 116"/>
                <a:gd name="T2" fmla="*/ 1182941 w 173"/>
                <a:gd name="T3" fmla="*/ 1774351 h 116"/>
                <a:gd name="T4" fmla="*/ 1920534 w 173"/>
                <a:gd name="T5" fmla="*/ 665886 h 116"/>
                <a:gd name="T6" fmla="*/ 1597903 w 173"/>
                <a:gd name="T7" fmla="*/ 0 h 116"/>
                <a:gd name="T8" fmla="*/ 2985796 w 173"/>
                <a:gd name="T9" fmla="*/ 0 h 116"/>
                <a:gd name="T10" fmla="*/ 3464302 w 173"/>
                <a:gd name="T11" fmla="*/ 1087074 h 116"/>
                <a:gd name="T12" fmla="*/ 4683507 w 173"/>
                <a:gd name="T13" fmla="*/ 2529140 h 116"/>
                <a:gd name="T14" fmla="*/ 4592670 w 173"/>
                <a:gd name="T15" fmla="*/ 3497445 h 116"/>
                <a:gd name="T16" fmla="*/ 0 w 173"/>
                <a:gd name="T17" fmla="*/ 2925538 h 116"/>
                <a:gd name="T18" fmla="*/ 0 w 173"/>
                <a:gd name="T19" fmla="*/ 2925538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24" name="Freeform 45">
              <a:extLst>
                <a:ext uri="{FF2B5EF4-FFF2-40B4-BE49-F238E27FC236}">
                  <a16:creationId xmlns:a16="http://schemas.microsoft.com/office/drawing/2014/main" id="{8748C011-1BA7-2BAF-EDD8-EA249DB33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0" y="2415"/>
              <a:ext cx="233" cy="647"/>
            </a:xfrm>
            <a:custGeom>
              <a:avLst/>
              <a:gdLst>
                <a:gd name="T0" fmla="*/ 808774 w 99"/>
                <a:gd name="T1" fmla="*/ 0 h 274"/>
                <a:gd name="T2" fmla="*/ 2137954 w 99"/>
                <a:gd name="T3" fmla="*/ 3131688 h 274"/>
                <a:gd name="T4" fmla="*/ 0 w 99"/>
                <a:gd name="T5" fmla="*/ 8234943 h 274"/>
                <a:gd name="T6" fmla="*/ 173164 w 99"/>
                <a:gd name="T7" fmla="*/ 7598108 h 274"/>
                <a:gd name="T8" fmla="*/ 1705974 w 99"/>
                <a:gd name="T9" fmla="*/ 3309424 h 274"/>
                <a:gd name="T10" fmla="*/ 808774 w 99"/>
                <a:gd name="T11" fmla="*/ 0 h 27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25" name="Freeform 46">
              <a:extLst>
                <a:ext uri="{FF2B5EF4-FFF2-40B4-BE49-F238E27FC236}">
                  <a16:creationId xmlns:a16="http://schemas.microsoft.com/office/drawing/2014/main" id="{13871B15-15B4-4F1F-7095-7B4CFF623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" y="2322"/>
              <a:ext cx="275" cy="744"/>
            </a:xfrm>
            <a:custGeom>
              <a:avLst/>
              <a:gdLst>
                <a:gd name="T0" fmla="*/ 3323434 w 117"/>
                <a:gd name="T1" fmla="*/ 0 h 315"/>
                <a:gd name="T2" fmla="*/ 194540 w 117"/>
                <a:gd name="T3" fmla="*/ 3408304 h 315"/>
                <a:gd name="T4" fmla="*/ 906297 w 117"/>
                <a:gd name="T5" fmla="*/ 8564326 h 315"/>
                <a:gd name="T6" fmla="*/ 2671432 w 117"/>
                <a:gd name="T7" fmla="*/ 9135918 h 315"/>
                <a:gd name="T8" fmla="*/ 2759084 w 117"/>
                <a:gd name="T9" fmla="*/ 8589690 h 315"/>
                <a:gd name="T10" fmla="*/ 736003 w 117"/>
                <a:gd name="T11" fmla="*/ 5753099 h 315"/>
                <a:gd name="T12" fmla="*/ 1898320 w 117"/>
                <a:gd name="T13" fmla="*/ 1198917 h 315"/>
                <a:gd name="T14" fmla="*/ 3323434 w 117"/>
                <a:gd name="T15" fmla="*/ 0 h 31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26" name="Freeform 47">
              <a:extLst>
                <a:ext uri="{FF2B5EF4-FFF2-40B4-BE49-F238E27FC236}">
                  <a16:creationId xmlns:a16="http://schemas.microsoft.com/office/drawing/2014/main" id="{D6311671-FE9F-9896-7EB9-F3EA98674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2" y="1709"/>
              <a:ext cx="233" cy="549"/>
            </a:xfrm>
            <a:custGeom>
              <a:avLst/>
              <a:gdLst>
                <a:gd name="T0" fmla="*/ 1152416 w 99"/>
                <a:gd name="T1" fmla="*/ 858463 h 232"/>
                <a:gd name="T2" fmla="*/ 0 w 99"/>
                <a:gd name="T3" fmla="*/ 0 h 232"/>
                <a:gd name="T4" fmla="*/ 2601125 w 99"/>
                <a:gd name="T5" fmla="*/ 2438618 h 232"/>
                <a:gd name="T6" fmla="*/ 2304405 w 99"/>
                <a:gd name="T7" fmla="*/ 6447196 h 232"/>
                <a:gd name="T8" fmla="*/ 1006278 w 99"/>
                <a:gd name="T9" fmla="*/ 6999000 h 232"/>
                <a:gd name="T10" fmla="*/ 897135 w 99"/>
                <a:gd name="T11" fmla="*/ 6591753 h 232"/>
                <a:gd name="T12" fmla="*/ 2304405 w 99"/>
                <a:gd name="T13" fmla="*/ 4288133 h 232"/>
                <a:gd name="T14" fmla="*/ 1152416 w 99"/>
                <a:gd name="T15" fmla="*/ 858463 h 2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27" name="Freeform 48">
              <a:extLst>
                <a:ext uri="{FF2B5EF4-FFF2-40B4-BE49-F238E27FC236}">
                  <a16:creationId xmlns:a16="http://schemas.microsoft.com/office/drawing/2014/main" id="{0D3D8C86-6BEC-5A2C-E0F6-9FFBDD20E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" y="1764"/>
              <a:ext cx="93" cy="468"/>
            </a:xfrm>
            <a:custGeom>
              <a:avLst/>
              <a:gdLst>
                <a:gd name="T0" fmla="*/ 0 w 39"/>
                <a:gd name="T1" fmla="*/ 0 h 198"/>
                <a:gd name="T2" fmla="*/ 1249579 w 39"/>
                <a:gd name="T3" fmla="*/ 2650686 h 198"/>
                <a:gd name="T4" fmla="*/ 979497 w 39"/>
                <a:gd name="T5" fmla="*/ 6019591 h 198"/>
                <a:gd name="T6" fmla="*/ 511149 w 39"/>
                <a:gd name="T7" fmla="*/ 5906581 h 198"/>
                <a:gd name="T8" fmla="*/ 635836 w 39"/>
                <a:gd name="T9" fmla="*/ 2894074 h 198"/>
                <a:gd name="T10" fmla="*/ 0 w 39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28" name="Freeform 49">
              <a:extLst>
                <a:ext uri="{FF2B5EF4-FFF2-40B4-BE49-F238E27FC236}">
                  <a16:creationId xmlns:a16="http://schemas.microsoft.com/office/drawing/2014/main" id="{E803C6DE-D9F0-16F0-DE0A-DD8711B99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" y="1663"/>
              <a:ext cx="2130" cy="1411"/>
            </a:xfrm>
            <a:custGeom>
              <a:avLst/>
              <a:gdLst>
                <a:gd name="T0" fmla="*/ 0 w 902"/>
                <a:gd name="T1" fmla="*/ 7352452 h 597"/>
                <a:gd name="T2" fmla="*/ 1477301 w 902"/>
                <a:gd name="T3" fmla="*/ 7240363 h 597"/>
                <a:gd name="T4" fmla="*/ 7181170 w 902"/>
                <a:gd name="T5" fmla="*/ 4432469 h 597"/>
                <a:gd name="T6" fmla="*/ 8593636 w 902"/>
                <a:gd name="T7" fmla="*/ 310630 h 597"/>
                <a:gd name="T8" fmla="*/ 12119162 w 902"/>
                <a:gd name="T9" fmla="*/ 1404049 h 597"/>
                <a:gd name="T10" fmla="*/ 11635569 w 902"/>
                <a:gd name="T11" fmla="*/ 4008533 h 597"/>
                <a:gd name="T12" fmla="*/ 15636125 w 902"/>
                <a:gd name="T13" fmla="*/ 4499592 h 597"/>
                <a:gd name="T14" fmla="*/ 17646793 w 902"/>
                <a:gd name="T15" fmla="*/ 5772212 h 597"/>
                <a:gd name="T16" fmla="*/ 21734121 w 902"/>
                <a:gd name="T17" fmla="*/ 6798366 h 597"/>
                <a:gd name="T18" fmla="*/ 27006740 w 902"/>
                <a:gd name="T19" fmla="*/ 15197333 h 597"/>
                <a:gd name="T20" fmla="*/ 27120643 w 902"/>
                <a:gd name="T21" fmla="*/ 18138809 h 597"/>
                <a:gd name="T22" fmla="*/ 0 w 902"/>
                <a:gd name="T23" fmla="*/ 18138809 h 597"/>
                <a:gd name="T24" fmla="*/ 0 w 902"/>
                <a:gd name="T25" fmla="*/ 7352452 h 597"/>
                <a:gd name="T26" fmla="*/ 0 w 902"/>
                <a:gd name="T27" fmla="*/ 7352452 h 59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29" name="Freeform 50">
              <a:extLst>
                <a:ext uri="{FF2B5EF4-FFF2-40B4-BE49-F238E27FC236}">
                  <a16:creationId xmlns:a16="http://schemas.microsoft.com/office/drawing/2014/main" id="{DDF795FC-919E-F761-5BE6-EF9066FC9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" y="2037"/>
              <a:ext cx="2118" cy="1037"/>
            </a:xfrm>
            <a:custGeom>
              <a:avLst/>
              <a:gdLst>
                <a:gd name="T0" fmla="*/ 0 w 897"/>
                <a:gd name="T1" fmla="*/ 3835898 h 439"/>
                <a:gd name="T2" fmla="*/ 2187552 w 897"/>
                <a:gd name="T3" fmla="*/ 3386960 h 439"/>
                <a:gd name="T4" fmla="*/ 13902602 w 897"/>
                <a:gd name="T5" fmla="*/ 1021868 h 439"/>
                <a:gd name="T6" fmla="*/ 18465916 w 897"/>
                <a:gd name="T7" fmla="*/ 1810966 h 439"/>
                <a:gd name="T8" fmla="*/ 26190768 w 897"/>
                <a:gd name="T9" fmla="*/ 13251951 h 439"/>
                <a:gd name="T10" fmla="*/ 0 w 897"/>
                <a:gd name="T11" fmla="*/ 13251951 h 439"/>
                <a:gd name="T12" fmla="*/ 0 w 897"/>
                <a:gd name="T13" fmla="*/ 3835898 h 439"/>
                <a:gd name="T14" fmla="*/ 0 w 897"/>
                <a:gd name="T15" fmla="*/ 3835898 h 4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30" name="Freeform 51">
              <a:extLst>
                <a:ext uri="{FF2B5EF4-FFF2-40B4-BE49-F238E27FC236}">
                  <a16:creationId xmlns:a16="http://schemas.microsoft.com/office/drawing/2014/main" id="{220D96C0-90BB-8423-3BB7-6402E5941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9" y="1756"/>
              <a:ext cx="1186" cy="656"/>
            </a:xfrm>
            <a:custGeom>
              <a:avLst/>
              <a:gdLst>
                <a:gd name="T0" fmla="*/ 2902967 w 502"/>
                <a:gd name="T1" fmla="*/ 4823150 h 278"/>
                <a:gd name="T2" fmla="*/ 5991552 w 502"/>
                <a:gd name="T3" fmla="*/ 4319224 h 278"/>
                <a:gd name="T4" fmla="*/ 6898374 w 502"/>
                <a:gd name="T5" fmla="*/ 176764 h 278"/>
                <a:gd name="T6" fmla="*/ 9225599 w 502"/>
                <a:gd name="T7" fmla="*/ 897951 h 278"/>
                <a:gd name="T8" fmla="*/ 8803392 w 502"/>
                <a:gd name="T9" fmla="*/ 4255696 h 278"/>
                <a:gd name="T10" fmla="*/ 15180290 w 502"/>
                <a:gd name="T11" fmla="*/ 6165869 h 278"/>
                <a:gd name="T12" fmla="*/ 11761718 w 502"/>
                <a:gd name="T13" fmla="*/ 5480620 h 278"/>
                <a:gd name="T14" fmla="*/ 13180878 w 502"/>
                <a:gd name="T15" fmla="*/ 7386088 h 278"/>
                <a:gd name="T16" fmla="*/ 8613131 w 502"/>
                <a:gd name="T17" fmla="*/ 6290169 h 278"/>
                <a:gd name="T18" fmla="*/ 4106693 w 502"/>
                <a:gd name="T19" fmla="*/ 8286785 h 278"/>
                <a:gd name="T20" fmla="*/ 3992097 w 502"/>
                <a:gd name="T21" fmla="*/ 5897865 h 278"/>
                <a:gd name="T22" fmla="*/ 0 w 502"/>
                <a:gd name="T23" fmla="*/ 7365754 h 278"/>
                <a:gd name="T24" fmla="*/ 2902967 w 502"/>
                <a:gd name="T25" fmla="*/ 4823150 h 27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31" name="Freeform 52">
              <a:extLst>
                <a:ext uri="{FF2B5EF4-FFF2-40B4-BE49-F238E27FC236}">
                  <a16:creationId xmlns:a16="http://schemas.microsoft.com/office/drawing/2014/main" id="{B19F879C-AEE7-157D-1C14-61A3BD9CB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8" y="2223"/>
              <a:ext cx="569" cy="850"/>
            </a:xfrm>
            <a:custGeom>
              <a:avLst/>
              <a:gdLst>
                <a:gd name="T0" fmla="*/ 5959220 w 240"/>
                <a:gd name="T1" fmla="*/ 5400303 h 360"/>
                <a:gd name="T2" fmla="*/ 0 w 240"/>
                <a:gd name="T3" fmla="*/ 569861 h 360"/>
                <a:gd name="T4" fmla="*/ 5016930 w 240"/>
                <a:gd name="T5" fmla="*/ 2519903 h 360"/>
                <a:gd name="T6" fmla="*/ 7568307 w 240"/>
                <a:gd name="T7" fmla="*/ 9790227 h 360"/>
                <a:gd name="T8" fmla="*/ 7568307 w 240"/>
                <a:gd name="T9" fmla="*/ 10807290 h 360"/>
                <a:gd name="T10" fmla="*/ 6810581 w 240"/>
                <a:gd name="T11" fmla="*/ 10807290 h 360"/>
                <a:gd name="T12" fmla="*/ 5959220 w 240"/>
                <a:gd name="T13" fmla="*/ 5400303 h 36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32" name="Freeform 53">
              <a:extLst>
                <a:ext uri="{FF2B5EF4-FFF2-40B4-BE49-F238E27FC236}">
                  <a16:creationId xmlns:a16="http://schemas.microsoft.com/office/drawing/2014/main" id="{DC58FCD1-1FBE-2721-C1BD-2785AB3C0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3" y="1769"/>
              <a:ext cx="101" cy="374"/>
            </a:xfrm>
            <a:custGeom>
              <a:avLst/>
              <a:gdLst>
                <a:gd name="T0" fmla="*/ 1211723 w 43"/>
                <a:gd name="T1" fmla="*/ 0 h 158"/>
                <a:gd name="T2" fmla="*/ 480793 w 43"/>
                <a:gd name="T3" fmla="*/ 2629483 h 158"/>
                <a:gd name="T4" fmla="*/ 419676 w 43"/>
                <a:gd name="T5" fmla="*/ 4887636 h 158"/>
                <a:gd name="T6" fmla="*/ 230717 w 43"/>
                <a:gd name="T7" fmla="*/ 2561623 h 158"/>
                <a:gd name="T8" fmla="*/ 1211723 w 43"/>
                <a:gd name="T9" fmla="*/ 0 h 1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33" name="Freeform 54">
              <a:extLst>
                <a:ext uri="{FF2B5EF4-FFF2-40B4-BE49-F238E27FC236}">
                  <a16:creationId xmlns:a16="http://schemas.microsoft.com/office/drawing/2014/main" id="{1E3D1FB3-77BA-0E97-AF7D-A601D8C1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7" y="2415"/>
              <a:ext cx="291" cy="659"/>
            </a:xfrm>
            <a:custGeom>
              <a:avLst/>
              <a:gdLst>
                <a:gd name="T0" fmla="*/ 2159345 w 123"/>
                <a:gd name="T1" fmla="*/ 3945083 h 279"/>
                <a:gd name="T2" fmla="*/ 0 w 123"/>
                <a:gd name="T3" fmla="*/ 0 h 279"/>
                <a:gd name="T4" fmla="*/ 2883739 w 123"/>
                <a:gd name="T5" fmla="*/ 2146864 h 279"/>
                <a:gd name="T6" fmla="*/ 3780734 w 123"/>
                <a:gd name="T7" fmla="*/ 7394219 h 279"/>
                <a:gd name="T8" fmla="*/ 3692324 w 123"/>
                <a:gd name="T9" fmla="*/ 8416346 h 279"/>
                <a:gd name="T10" fmla="*/ 2405967 w 123"/>
                <a:gd name="T11" fmla="*/ 8416346 h 279"/>
                <a:gd name="T12" fmla="*/ 2159345 w 123"/>
                <a:gd name="T13" fmla="*/ 3945083 h 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34" name="Freeform 55">
              <a:extLst>
                <a:ext uri="{FF2B5EF4-FFF2-40B4-BE49-F238E27FC236}">
                  <a16:creationId xmlns:a16="http://schemas.microsoft.com/office/drawing/2014/main" id="{6F8A553A-E6CD-43A2-8AE7-16D040AA7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2393"/>
              <a:ext cx="362" cy="681"/>
            </a:xfrm>
            <a:custGeom>
              <a:avLst/>
              <a:gdLst>
                <a:gd name="T0" fmla="*/ 3389451 w 154"/>
                <a:gd name="T1" fmla="*/ 4404651 h 288"/>
                <a:gd name="T2" fmla="*/ 0 w 154"/>
                <a:gd name="T3" fmla="*/ 0 h 288"/>
                <a:gd name="T4" fmla="*/ 4007253 w 154"/>
                <a:gd name="T5" fmla="*/ 4524907 h 288"/>
                <a:gd name="T6" fmla="*/ 4213593 w 154"/>
                <a:gd name="T7" fmla="*/ 8797974 h 288"/>
                <a:gd name="T8" fmla="*/ 3645726 w 154"/>
                <a:gd name="T9" fmla="*/ 8797974 h 288"/>
                <a:gd name="T10" fmla="*/ 3389451 w 154"/>
                <a:gd name="T11" fmla="*/ 4404651 h 2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35" name="Freeform 56">
              <a:extLst>
                <a:ext uri="{FF2B5EF4-FFF2-40B4-BE49-F238E27FC236}">
                  <a16:creationId xmlns:a16="http://schemas.microsoft.com/office/drawing/2014/main" id="{455915F8-BDF8-E3E0-350E-921EA501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" y="2452"/>
              <a:ext cx="277" cy="621"/>
            </a:xfrm>
            <a:custGeom>
              <a:avLst/>
              <a:gdLst>
                <a:gd name="T0" fmla="*/ 0 w 117"/>
                <a:gd name="T1" fmla="*/ 5822739 h 263"/>
                <a:gd name="T2" fmla="*/ 748435 w 117"/>
                <a:gd name="T3" fmla="*/ 2160587 h 263"/>
                <a:gd name="T4" fmla="*/ 3629261 w 117"/>
                <a:gd name="T5" fmla="*/ 0 h 263"/>
                <a:gd name="T6" fmla="*/ 1493376 w 117"/>
                <a:gd name="T7" fmla="*/ 3933712 h 263"/>
                <a:gd name="T8" fmla="*/ 1245752 w 117"/>
                <a:gd name="T9" fmla="*/ 7899153 h 263"/>
                <a:gd name="T10" fmla="*/ 0 w 117"/>
                <a:gd name="T11" fmla="*/ 7899153 h 263"/>
                <a:gd name="T12" fmla="*/ 0 w 117"/>
                <a:gd name="T13" fmla="*/ 5822739 h 263"/>
                <a:gd name="T14" fmla="*/ 0 w 117"/>
                <a:gd name="T15" fmla="*/ 5822739 h 2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36" name="Freeform 57">
              <a:extLst>
                <a:ext uri="{FF2B5EF4-FFF2-40B4-BE49-F238E27FC236}">
                  <a16:creationId xmlns:a16="http://schemas.microsoft.com/office/drawing/2014/main" id="{218B3F0F-F624-ECC4-4B09-0AFC2FD26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3555937 h 271"/>
                <a:gd name="T2" fmla="*/ 3985293 w 133"/>
                <a:gd name="T3" fmla="*/ 0 h 271"/>
                <a:gd name="T4" fmla="*/ 392042 w 133"/>
                <a:gd name="T5" fmla="*/ 4332616 h 271"/>
                <a:gd name="T6" fmla="*/ 114143 w 133"/>
                <a:gd name="T7" fmla="*/ 8152797 h 271"/>
                <a:gd name="T8" fmla="*/ 0 w 133"/>
                <a:gd name="T9" fmla="*/ 8152797 h 271"/>
                <a:gd name="T10" fmla="*/ 0 w 133"/>
                <a:gd name="T11" fmla="*/ 3555937 h 271"/>
                <a:gd name="T12" fmla="*/ 0 w 133"/>
                <a:gd name="T13" fmla="*/ 3555937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37" name="Freeform 58">
              <a:extLst>
                <a:ext uri="{FF2B5EF4-FFF2-40B4-BE49-F238E27FC236}">
                  <a16:creationId xmlns:a16="http://schemas.microsoft.com/office/drawing/2014/main" id="{427BC7BB-79C2-2ECD-9D85-601EA0606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" y="1817"/>
              <a:ext cx="58" cy="281"/>
            </a:xfrm>
            <a:custGeom>
              <a:avLst/>
              <a:gdLst>
                <a:gd name="T0" fmla="*/ 950412 w 24"/>
                <a:gd name="T1" fmla="*/ 269748 h 119"/>
                <a:gd name="T2" fmla="*/ 474728 w 24"/>
                <a:gd name="T3" fmla="*/ 1859880 h 119"/>
                <a:gd name="T4" fmla="*/ 508360 w 24"/>
                <a:gd name="T5" fmla="*/ 3514927 h 119"/>
                <a:gd name="T6" fmla="*/ 162734 w 24"/>
                <a:gd name="T7" fmla="*/ 3579586 h 119"/>
                <a:gd name="T8" fmla="*/ 0 w 24"/>
                <a:gd name="T9" fmla="*/ 1805777 h 119"/>
                <a:gd name="T10" fmla="*/ 672561 w 24"/>
                <a:gd name="T11" fmla="*/ 0 h 119"/>
                <a:gd name="T12" fmla="*/ 950412 w 24"/>
                <a:gd name="T13" fmla="*/ 269748 h 119"/>
                <a:gd name="T14" fmla="*/ 950412 w 24"/>
                <a:gd name="T15" fmla="*/ 269748 h 1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38" name="Freeform 59">
              <a:extLst>
                <a:ext uri="{FF2B5EF4-FFF2-40B4-BE49-F238E27FC236}">
                  <a16:creationId xmlns:a16="http://schemas.microsoft.com/office/drawing/2014/main" id="{C5A1BE48-9C5B-1D68-2C74-F04C6D982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" y="2512"/>
              <a:ext cx="948" cy="562"/>
            </a:xfrm>
            <a:custGeom>
              <a:avLst/>
              <a:gdLst>
                <a:gd name="T0" fmla="*/ 6622327 w 402"/>
                <a:gd name="T1" fmla="*/ 0 h 238"/>
                <a:gd name="T2" fmla="*/ 6888390 w 402"/>
                <a:gd name="T3" fmla="*/ 90810 h 238"/>
                <a:gd name="T4" fmla="*/ 7248891 w 402"/>
                <a:gd name="T5" fmla="*/ 1148388 h 238"/>
                <a:gd name="T6" fmla="*/ 8781239 w 402"/>
                <a:gd name="T7" fmla="*/ 2074248 h 238"/>
                <a:gd name="T8" fmla="*/ 11302235 w 402"/>
                <a:gd name="T9" fmla="*/ 2980964 h 238"/>
                <a:gd name="T10" fmla="*/ 11830417 w 402"/>
                <a:gd name="T11" fmla="*/ 6046402 h 238"/>
                <a:gd name="T12" fmla="*/ 11590986 w 402"/>
                <a:gd name="T13" fmla="*/ 7153299 h 238"/>
                <a:gd name="T14" fmla="*/ 441667 w 402"/>
                <a:gd name="T15" fmla="*/ 7153299 h 238"/>
                <a:gd name="T16" fmla="*/ 239219 w 402"/>
                <a:gd name="T17" fmla="*/ 4122728 h 238"/>
                <a:gd name="T18" fmla="*/ 1984518 w 402"/>
                <a:gd name="T19" fmla="*/ 1628027 h 238"/>
                <a:gd name="T20" fmla="*/ 4025845 w 402"/>
                <a:gd name="T21" fmla="*/ 1628027 h 238"/>
                <a:gd name="T22" fmla="*/ 5467255 w 402"/>
                <a:gd name="T23" fmla="*/ 1195674 h 238"/>
                <a:gd name="T24" fmla="*/ 5467255 w 402"/>
                <a:gd name="T25" fmla="*/ 177660 h 238"/>
                <a:gd name="T26" fmla="*/ 6622327 w 402"/>
                <a:gd name="T27" fmla="*/ 0 h 23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39" name="Freeform 60">
              <a:extLst>
                <a:ext uri="{FF2B5EF4-FFF2-40B4-BE49-F238E27FC236}">
                  <a16:creationId xmlns:a16="http://schemas.microsoft.com/office/drawing/2014/main" id="{E3A43FE1-CC72-35F8-21DF-4316CA424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5776844 w 197"/>
                <a:gd name="T1" fmla="*/ 1410320 h 51"/>
                <a:gd name="T2" fmla="*/ 5674506 w 197"/>
                <a:gd name="T3" fmla="*/ 1357586 h 51"/>
                <a:gd name="T4" fmla="*/ 3382183 w 197"/>
                <a:gd name="T5" fmla="*/ 145744 h 51"/>
                <a:gd name="T6" fmla="*/ 0 w 197"/>
                <a:gd name="T7" fmla="*/ 915111 h 51"/>
                <a:gd name="T8" fmla="*/ 63665 w 197"/>
                <a:gd name="T9" fmla="*/ 977092 h 51"/>
                <a:gd name="T10" fmla="*/ 5895334 w 197"/>
                <a:gd name="T11" fmla="*/ 1467351 h 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40" name="Freeform 61">
              <a:extLst>
                <a:ext uri="{FF2B5EF4-FFF2-40B4-BE49-F238E27FC236}">
                  <a16:creationId xmlns:a16="http://schemas.microsoft.com/office/drawing/2014/main" id="{39F58B5D-AFF3-8F40-05B2-ABC8FD3ED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" y="2629"/>
              <a:ext cx="889" cy="459"/>
            </a:xfrm>
            <a:custGeom>
              <a:avLst/>
              <a:gdLst>
                <a:gd name="T0" fmla="*/ 5498039 w 376"/>
                <a:gd name="T1" fmla="*/ 741318 h 194"/>
                <a:gd name="T2" fmla="*/ 8182798 w 376"/>
                <a:gd name="T3" fmla="*/ 1665576 h 194"/>
                <a:gd name="T4" fmla="*/ 10404570 w 376"/>
                <a:gd name="T5" fmla="*/ 5968162 h 194"/>
                <a:gd name="T6" fmla="*/ 452253 w 376"/>
                <a:gd name="T7" fmla="*/ 5968162 h 194"/>
                <a:gd name="T8" fmla="*/ 64434 w 376"/>
                <a:gd name="T9" fmla="*/ 3787517 h 194"/>
                <a:gd name="T10" fmla="*/ 3084951 w 376"/>
                <a:gd name="T11" fmla="*/ 1379603 h 194"/>
                <a:gd name="T12" fmla="*/ 5498039 w 376"/>
                <a:gd name="T13" fmla="*/ 741318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41" name="Freeform 62">
              <a:extLst>
                <a:ext uri="{FF2B5EF4-FFF2-40B4-BE49-F238E27FC236}">
                  <a16:creationId xmlns:a16="http://schemas.microsoft.com/office/drawing/2014/main" id="{814C674A-1B81-0D11-118E-3FE30306CC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6" y="2659"/>
              <a:ext cx="869" cy="424"/>
            </a:xfrm>
            <a:custGeom>
              <a:avLst/>
              <a:gdLst>
                <a:gd name="T0" fmla="*/ 7575694 w 368"/>
                <a:gd name="T1" fmla="*/ 1751359 h 179"/>
                <a:gd name="T2" fmla="*/ 8352035 w 368"/>
                <a:gd name="T3" fmla="*/ 4148470 h 179"/>
                <a:gd name="T4" fmla="*/ 8237693 w 368"/>
                <a:gd name="T5" fmla="*/ 5582746 h 179"/>
                <a:gd name="T6" fmla="*/ 7817269 w 368"/>
                <a:gd name="T7" fmla="*/ 5582746 h 179"/>
                <a:gd name="T8" fmla="*/ 7904483 w 368"/>
                <a:gd name="T9" fmla="*/ 4399471 h 179"/>
                <a:gd name="T10" fmla="*/ 7575694 w 368"/>
                <a:gd name="T11" fmla="*/ 1751359 h 179"/>
                <a:gd name="T12" fmla="*/ 3516392 w 368"/>
                <a:gd name="T13" fmla="*/ 1344727 h 179"/>
                <a:gd name="T14" fmla="*/ 2918253 w 368"/>
                <a:gd name="T15" fmla="*/ 3924606 h 179"/>
                <a:gd name="T16" fmla="*/ 3040952 w 368"/>
                <a:gd name="T17" fmla="*/ 5582746 h 179"/>
                <a:gd name="T18" fmla="*/ 2609411 w 368"/>
                <a:gd name="T19" fmla="*/ 5582746 h 179"/>
                <a:gd name="T20" fmla="*/ 2562402 w 368"/>
                <a:gd name="T21" fmla="*/ 3742238 h 179"/>
                <a:gd name="T22" fmla="*/ 3516392 w 368"/>
                <a:gd name="T23" fmla="*/ 1344727 h 179"/>
                <a:gd name="T24" fmla="*/ 9259008 w 368"/>
                <a:gd name="T25" fmla="*/ 751079 h 179"/>
                <a:gd name="T26" fmla="*/ 10820587 w 368"/>
                <a:gd name="T27" fmla="*/ 2490702 h 179"/>
                <a:gd name="T28" fmla="*/ 10577825 w 368"/>
                <a:gd name="T29" fmla="*/ 5582746 h 179"/>
                <a:gd name="T30" fmla="*/ 10043812 w 368"/>
                <a:gd name="T31" fmla="*/ 5582746 h 179"/>
                <a:gd name="T32" fmla="*/ 10379662 w 368"/>
                <a:gd name="T33" fmla="*/ 4993140 h 179"/>
                <a:gd name="T34" fmla="*/ 9802237 w 368"/>
                <a:gd name="T35" fmla="*/ 1344727 h 179"/>
                <a:gd name="T36" fmla="*/ 7996224 w 368"/>
                <a:gd name="T37" fmla="*/ 1068125 h 179"/>
                <a:gd name="T38" fmla="*/ 7548672 w 368"/>
                <a:gd name="T39" fmla="*/ 905808 h 179"/>
                <a:gd name="T40" fmla="*/ 9259008 w 368"/>
                <a:gd name="T41" fmla="*/ 751079 h 179"/>
                <a:gd name="T42" fmla="*/ 2317588 w 368"/>
                <a:gd name="T43" fmla="*/ 183154 h 179"/>
                <a:gd name="T44" fmla="*/ 3600694 w 368"/>
                <a:gd name="T45" fmla="*/ 682820 h 179"/>
                <a:gd name="T46" fmla="*/ 1655360 w 368"/>
                <a:gd name="T47" fmla="*/ 593640 h 179"/>
                <a:gd name="T48" fmla="*/ 550351 w 368"/>
                <a:gd name="T49" fmla="*/ 4582786 h 179"/>
                <a:gd name="T50" fmla="*/ 927469 w 368"/>
                <a:gd name="T51" fmla="*/ 5582746 h 179"/>
                <a:gd name="T52" fmla="*/ 447552 w 368"/>
                <a:gd name="T53" fmla="*/ 5582746 h 179"/>
                <a:gd name="T54" fmla="*/ 178046 w 368"/>
                <a:gd name="T55" fmla="*/ 2619647 h 179"/>
                <a:gd name="T56" fmla="*/ 2317588 w 368"/>
                <a:gd name="T57" fmla="*/ 183154 h 17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42" name="Freeform 63">
              <a:extLst>
                <a:ext uri="{FF2B5EF4-FFF2-40B4-BE49-F238E27FC236}">
                  <a16:creationId xmlns:a16="http://schemas.microsoft.com/office/drawing/2014/main" id="{61F032D3-D1CE-268C-81F9-FD3CBA517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" y="2565"/>
              <a:ext cx="217" cy="217"/>
            </a:xfrm>
            <a:custGeom>
              <a:avLst/>
              <a:gdLst>
                <a:gd name="T0" fmla="*/ 0 w 92"/>
                <a:gd name="T1" fmla="*/ 2008903 h 92"/>
                <a:gd name="T2" fmla="*/ 1482108 w 92"/>
                <a:gd name="T3" fmla="*/ 2639338 h 92"/>
                <a:gd name="T4" fmla="*/ 2729343 w 92"/>
                <a:gd name="T5" fmla="*/ 2099161 h 92"/>
                <a:gd name="T6" fmla="*/ 2047475 w 92"/>
                <a:gd name="T7" fmla="*/ 1658470 h 92"/>
                <a:gd name="T8" fmla="*/ 1898009 w 92"/>
                <a:gd name="T9" fmla="*/ 176301 h 92"/>
                <a:gd name="T10" fmla="*/ 1094152 w 92"/>
                <a:gd name="T11" fmla="*/ 212818 h 92"/>
                <a:gd name="T12" fmla="*/ 1247396 w 92"/>
                <a:gd name="T13" fmla="*/ 1094152 h 92"/>
                <a:gd name="T14" fmla="*/ 0 w 92"/>
                <a:gd name="T15" fmla="*/ 2008903 h 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43" name="Freeform 64">
              <a:extLst>
                <a:ext uri="{FF2B5EF4-FFF2-40B4-BE49-F238E27FC236}">
                  <a16:creationId xmlns:a16="http://schemas.microsoft.com/office/drawing/2014/main" id="{CDB772CD-F439-5C59-989F-1FA01F5D9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1945088 h 90"/>
                <a:gd name="T2" fmla="*/ 1324421 w 99"/>
                <a:gd name="T3" fmla="*/ 2690590 h 90"/>
                <a:gd name="T4" fmla="*/ 2627475 w 99"/>
                <a:gd name="T5" fmla="*/ 2193647 h 90"/>
                <a:gd name="T6" fmla="*/ 2049645 w 99"/>
                <a:gd name="T7" fmla="*/ 1537533 h 90"/>
                <a:gd name="T8" fmla="*/ 2195079 w 99"/>
                <a:gd name="T9" fmla="*/ 745223 h 90"/>
                <a:gd name="T10" fmla="*/ 1903478 w 99"/>
                <a:gd name="T11" fmla="*/ 27389 h 90"/>
                <a:gd name="T12" fmla="*/ 1705974 w 99"/>
                <a:gd name="T13" fmla="*/ 0 h 90"/>
                <a:gd name="T14" fmla="*/ 1941177 w 99"/>
                <a:gd name="T15" fmla="*/ 831654 h 90"/>
                <a:gd name="T16" fmla="*/ 1730246 w 99"/>
                <a:gd name="T17" fmla="*/ 1670211 h 90"/>
                <a:gd name="T18" fmla="*/ 2368311 w 99"/>
                <a:gd name="T19" fmla="*/ 1919237 h 90"/>
                <a:gd name="T20" fmla="*/ 1679497 w 99"/>
                <a:gd name="T21" fmla="*/ 2501955 h 90"/>
                <a:gd name="T22" fmla="*/ 0 w 99"/>
                <a:gd name="T23" fmla="*/ 1945088 h 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44" name="Freeform 65">
              <a:extLst>
                <a:ext uri="{FF2B5EF4-FFF2-40B4-BE49-F238E27FC236}">
                  <a16:creationId xmlns:a16="http://schemas.microsoft.com/office/drawing/2014/main" id="{F77CF65B-0361-F9DE-6C90-29E9609FB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" y="2071"/>
              <a:ext cx="507" cy="168"/>
            </a:xfrm>
            <a:custGeom>
              <a:avLst/>
              <a:gdLst>
                <a:gd name="T0" fmla="*/ 2419270 w 215"/>
                <a:gd name="T1" fmla="*/ 64768 h 71"/>
                <a:gd name="T2" fmla="*/ 6358917 w 215"/>
                <a:gd name="T3" fmla="*/ 2190223 h 71"/>
                <a:gd name="T4" fmla="*/ 2897283 w 215"/>
                <a:gd name="T5" fmla="*/ 401934 h 71"/>
                <a:gd name="T6" fmla="*/ 0 w 215"/>
                <a:gd name="T7" fmla="*/ 430220 h 71"/>
                <a:gd name="T8" fmla="*/ 2419270 w 215"/>
                <a:gd name="T9" fmla="*/ 64768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345" name="Group 411">
            <a:extLst>
              <a:ext uri="{FF2B5EF4-FFF2-40B4-BE49-F238E27FC236}">
                <a16:creationId xmlns:a16="http://schemas.microsoft.com/office/drawing/2014/main" id="{88A8A957-5593-F136-1DCD-E7F0A0F6BB9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3798888"/>
            <a:ext cx="4386263" cy="3084512"/>
            <a:chOff x="-1588" y="4419600"/>
            <a:chExt cx="3504440" cy="2464312"/>
          </a:xfrm>
        </p:grpSpPr>
        <p:grpSp>
          <p:nvGrpSpPr>
            <p:cNvPr id="346" name="Group 156">
              <a:extLst>
                <a:ext uri="{FF2B5EF4-FFF2-40B4-BE49-F238E27FC236}">
                  <a16:creationId xmlns:a16="http://schemas.microsoft.com/office/drawing/2014/main" id="{2DC7ECC0-198A-E810-4F5A-1284249F25B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265" cy="2458133"/>
              <a:chOff x="437" y="-367"/>
              <a:chExt cx="5798" cy="5041"/>
            </a:xfrm>
          </p:grpSpPr>
          <p:sp>
            <p:nvSpPr>
              <p:cNvPr id="372" name="Freeform 157">
                <a:extLst>
                  <a:ext uri="{FF2B5EF4-FFF2-40B4-BE49-F238E27FC236}">
                    <a16:creationId xmlns:a16="http://schemas.microsoft.com/office/drawing/2014/main" id="{B21D78BE-123E-1997-D403-3146C8B373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4" y="-125"/>
                <a:ext cx="1751" cy="1831"/>
              </a:xfrm>
              <a:custGeom>
                <a:avLst/>
                <a:gdLst>
                  <a:gd name="T0" fmla="*/ 14672877 w 741"/>
                  <a:gd name="T1" fmla="*/ 3305016 h 776"/>
                  <a:gd name="T2" fmla="*/ 11275138 w 741"/>
                  <a:gd name="T3" fmla="*/ 1428860 h 776"/>
                  <a:gd name="T4" fmla="*/ 11366490 w 741"/>
                  <a:gd name="T5" fmla="*/ 0 h 776"/>
                  <a:gd name="T6" fmla="*/ 9120059 w 741"/>
                  <a:gd name="T7" fmla="*/ 63474 h 776"/>
                  <a:gd name="T8" fmla="*/ 6276439 w 741"/>
                  <a:gd name="T9" fmla="*/ 3332823 h 776"/>
                  <a:gd name="T10" fmla="*/ 2155389 w 741"/>
                  <a:gd name="T11" fmla="*/ 6016060 h 776"/>
                  <a:gd name="T12" fmla="*/ 1449384 w 741"/>
                  <a:gd name="T13" fmla="*/ 16709385 h 776"/>
                  <a:gd name="T14" fmla="*/ 4309591 w 741"/>
                  <a:gd name="T15" fmla="*/ 22059895 h 776"/>
                  <a:gd name="T16" fmla="*/ 6937694 w 741"/>
                  <a:gd name="T17" fmla="*/ 21883119 h 776"/>
                  <a:gd name="T18" fmla="*/ 11877024 w 741"/>
                  <a:gd name="T19" fmla="*/ 22807432 h 776"/>
                  <a:gd name="T20" fmla="*/ 16432632 w 741"/>
                  <a:gd name="T21" fmla="*/ 21174932 h 776"/>
                  <a:gd name="T22" fmla="*/ 20610934 w 741"/>
                  <a:gd name="T23" fmla="*/ 19298761 h 776"/>
                  <a:gd name="T24" fmla="*/ 22463040 w 741"/>
                  <a:gd name="T25" fmla="*/ 13431277 h 776"/>
                  <a:gd name="T26" fmla="*/ 20486610 w 741"/>
                  <a:gd name="T27" fmla="*/ 6488005 h 776"/>
                  <a:gd name="T28" fmla="*/ 14672877 w 741"/>
                  <a:gd name="T29" fmla="*/ 3305016 h 77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73" name="Freeform 158">
                <a:extLst>
                  <a:ext uri="{FF2B5EF4-FFF2-40B4-BE49-F238E27FC236}">
                    <a16:creationId xmlns:a16="http://schemas.microsoft.com/office/drawing/2014/main" id="{B54013A7-3068-C452-C7EF-CD210DDD7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4" y="88"/>
                <a:ext cx="1808" cy="1631"/>
              </a:xfrm>
              <a:custGeom>
                <a:avLst/>
                <a:gdLst>
                  <a:gd name="T0" fmla="*/ 16099210 w 765"/>
                  <a:gd name="T1" fmla="*/ 1648932 h 690"/>
                  <a:gd name="T2" fmla="*/ 9444217 w 765"/>
                  <a:gd name="T3" fmla="*/ 1792315 h 690"/>
                  <a:gd name="T4" fmla="*/ 8748877 w 765"/>
                  <a:gd name="T5" fmla="*/ 18407622 h 690"/>
                  <a:gd name="T6" fmla="*/ 17822070 w 765"/>
                  <a:gd name="T7" fmla="*/ 18048060 h 690"/>
                  <a:gd name="T8" fmla="*/ 22835279 w 765"/>
                  <a:gd name="T9" fmla="*/ 10373895 h 690"/>
                  <a:gd name="T10" fmla="*/ 16099210 w 765"/>
                  <a:gd name="T11" fmla="*/ 1648932 h 6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74" name="Freeform 159">
                <a:extLst>
                  <a:ext uri="{FF2B5EF4-FFF2-40B4-BE49-F238E27FC236}">
                    <a16:creationId xmlns:a16="http://schemas.microsoft.com/office/drawing/2014/main" id="{C1A9060C-DB7D-141C-C4F2-83D160D41C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" y="218"/>
                <a:ext cx="533" cy="1254"/>
              </a:xfrm>
              <a:custGeom>
                <a:avLst/>
                <a:gdLst>
                  <a:gd name="T0" fmla="*/ 0 w 225"/>
                  <a:gd name="T1" fmla="*/ 0 h 530"/>
                  <a:gd name="T2" fmla="*/ 2097237 w 225"/>
                  <a:gd name="T3" fmla="*/ 990024 h 530"/>
                  <a:gd name="T4" fmla="*/ 5903266 w 225"/>
                  <a:gd name="T5" fmla="*/ 8742013 h 530"/>
                  <a:gd name="T6" fmla="*/ 2121096 w 225"/>
                  <a:gd name="T7" fmla="*/ 16219995 h 530"/>
                  <a:gd name="T8" fmla="*/ 3121622 w 225"/>
                  <a:gd name="T9" fmla="*/ 16313321 h 530"/>
                  <a:gd name="T10" fmla="*/ 6459541 w 225"/>
                  <a:gd name="T11" fmla="*/ 11720670 h 530"/>
                  <a:gd name="T12" fmla="*/ 3927769 w 225"/>
                  <a:gd name="T13" fmla="*/ 1847603 h 530"/>
                  <a:gd name="T14" fmla="*/ 0 w 225"/>
                  <a:gd name="T15" fmla="*/ 0 h 53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75" name="Freeform 160">
                <a:extLst>
                  <a:ext uri="{FF2B5EF4-FFF2-40B4-BE49-F238E27FC236}">
                    <a16:creationId xmlns:a16="http://schemas.microsoft.com/office/drawing/2014/main" id="{DA98A27C-B4E8-0D26-DA5B-5CEE17F4C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" y="348"/>
                <a:ext cx="330" cy="1092"/>
              </a:xfrm>
              <a:custGeom>
                <a:avLst/>
                <a:gdLst>
                  <a:gd name="T0" fmla="*/ 0 w 139"/>
                  <a:gd name="T1" fmla="*/ 0 h 462"/>
                  <a:gd name="T2" fmla="*/ 3311165 w 139"/>
                  <a:gd name="T3" fmla="*/ 5528692 h 462"/>
                  <a:gd name="T4" fmla="*/ 2280666 w 139"/>
                  <a:gd name="T5" fmla="*/ 14048861 h 462"/>
                  <a:gd name="T6" fmla="*/ 3498069 w 139"/>
                  <a:gd name="T7" fmla="*/ 12828038 h 462"/>
                  <a:gd name="T8" fmla="*/ 3783820 w 139"/>
                  <a:gd name="T9" fmla="*/ 4861407 h 462"/>
                  <a:gd name="T10" fmla="*/ 0 w 139"/>
                  <a:gd name="T11" fmla="*/ 0 h 4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76" name="Freeform 161">
                <a:extLst>
                  <a:ext uri="{FF2B5EF4-FFF2-40B4-BE49-F238E27FC236}">
                    <a16:creationId xmlns:a16="http://schemas.microsoft.com/office/drawing/2014/main" id="{289D8A43-E29C-2F52-338A-87FCB9699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4" y="-99"/>
                <a:ext cx="679" cy="424"/>
              </a:xfrm>
              <a:custGeom>
                <a:avLst/>
                <a:gdLst>
                  <a:gd name="T0" fmla="*/ 6902648 w 288"/>
                  <a:gd name="T1" fmla="*/ 2192252 h 180"/>
                  <a:gd name="T2" fmla="*/ 4217377 w 288"/>
                  <a:gd name="T3" fmla="*/ 1508948 h 180"/>
                  <a:gd name="T4" fmla="*/ 4276453 w 288"/>
                  <a:gd name="T5" fmla="*/ 0 h 180"/>
                  <a:gd name="T6" fmla="*/ 3189350 w 288"/>
                  <a:gd name="T7" fmla="*/ 0 h 180"/>
                  <a:gd name="T8" fmla="*/ 112464 w 288"/>
                  <a:gd name="T9" fmla="*/ 4027616 h 180"/>
                  <a:gd name="T10" fmla="*/ 8495792 w 288"/>
                  <a:gd name="T11" fmla="*/ 4139519 h 180"/>
                  <a:gd name="T12" fmla="*/ 6902648 w 288"/>
                  <a:gd name="T13" fmla="*/ 2192252 h 18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77" name="Freeform 162">
                <a:extLst>
                  <a:ext uri="{FF2B5EF4-FFF2-40B4-BE49-F238E27FC236}">
                    <a16:creationId xmlns:a16="http://schemas.microsoft.com/office/drawing/2014/main" id="{83DCA202-67B7-E31F-45FF-3B28460D3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5" y="-99"/>
                <a:ext cx="577" cy="473"/>
              </a:xfrm>
              <a:custGeom>
                <a:avLst/>
                <a:gdLst>
                  <a:gd name="T0" fmla="*/ 2536466 w 245"/>
                  <a:gd name="T1" fmla="*/ 4384221 h 201"/>
                  <a:gd name="T2" fmla="*/ 2299776 w 245"/>
                  <a:gd name="T3" fmla="*/ 2389721 h 201"/>
                  <a:gd name="T4" fmla="*/ 3758135 w 245"/>
                  <a:gd name="T5" fmla="*/ 0 h 201"/>
                  <a:gd name="T6" fmla="*/ 1286390 w 245"/>
                  <a:gd name="T7" fmla="*/ 2338576 h 201"/>
                  <a:gd name="T8" fmla="*/ 1542651 w 245"/>
                  <a:gd name="T9" fmla="*/ 5110066 h 201"/>
                  <a:gd name="T10" fmla="*/ 7134970 w 245"/>
                  <a:gd name="T11" fmla="*/ 4556105 h 201"/>
                  <a:gd name="T12" fmla="*/ 2536466 w 245"/>
                  <a:gd name="T13" fmla="*/ 4384221 h 20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78" name="Freeform 163">
                <a:extLst>
                  <a:ext uri="{FF2B5EF4-FFF2-40B4-BE49-F238E27FC236}">
                    <a16:creationId xmlns:a16="http://schemas.microsoft.com/office/drawing/2014/main" id="{ADAF636E-3A52-9297-088F-F8CE61D3F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" y="-162"/>
                <a:ext cx="2411" cy="1992"/>
              </a:xfrm>
              <a:custGeom>
                <a:avLst/>
                <a:gdLst>
                  <a:gd name="T0" fmla="*/ 18154152 w 1021"/>
                  <a:gd name="T1" fmla="*/ 2485442 h 843"/>
                  <a:gd name="T2" fmla="*/ 10248830 w 1021"/>
                  <a:gd name="T3" fmla="*/ 2269944 h 843"/>
                  <a:gd name="T4" fmla="*/ 447551 w 1021"/>
                  <a:gd name="T5" fmla="*/ 12875111 h 843"/>
                  <a:gd name="T6" fmla="*/ 8125479 w 1021"/>
                  <a:gd name="T7" fmla="*/ 22009556 h 843"/>
                  <a:gd name="T8" fmla="*/ 19032854 w 1021"/>
                  <a:gd name="T9" fmla="*/ 22432354 h 843"/>
                  <a:gd name="T10" fmla="*/ 18154152 w 1021"/>
                  <a:gd name="T11" fmla="*/ 2485442 h 84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79" name="Freeform 164">
                <a:extLst>
                  <a:ext uri="{FF2B5EF4-FFF2-40B4-BE49-F238E27FC236}">
                    <a16:creationId xmlns:a16="http://schemas.microsoft.com/office/drawing/2014/main" id="{A33A5AA0-0BDE-15BC-255D-88B87BF8AA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" y="62"/>
                <a:ext cx="832" cy="1540"/>
              </a:xfrm>
              <a:custGeom>
                <a:avLst/>
                <a:gdLst>
                  <a:gd name="T0" fmla="*/ 5867529 w 352"/>
                  <a:gd name="T1" fmla="*/ 7301057 h 652"/>
                  <a:gd name="T2" fmla="*/ 6265258 w 352"/>
                  <a:gd name="T3" fmla="*/ 17975076 h 652"/>
                  <a:gd name="T4" fmla="*/ 6265258 w 352"/>
                  <a:gd name="T5" fmla="*/ 17995247 h 652"/>
                  <a:gd name="T6" fmla="*/ 1452388 w 352"/>
                  <a:gd name="T7" fmla="*/ 9651055 h 652"/>
                  <a:gd name="T8" fmla="*/ 6198875 w 352"/>
                  <a:gd name="T9" fmla="*/ 1019933 h 652"/>
                  <a:gd name="T10" fmla="*/ 9028739 w 352"/>
                  <a:gd name="T11" fmla="*/ 0 h 652"/>
                  <a:gd name="T12" fmla="*/ 4075862 w 352"/>
                  <a:gd name="T13" fmla="*/ 1928772 h 652"/>
                  <a:gd name="T14" fmla="*/ 734483 w 352"/>
                  <a:gd name="T15" fmla="*/ 13019330 h 652"/>
                  <a:gd name="T16" fmla="*/ 5133052 w 352"/>
                  <a:gd name="T17" fmla="*/ 18173705 h 652"/>
                  <a:gd name="T18" fmla="*/ 6290426 w 352"/>
                  <a:gd name="T19" fmla="*/ 18125280 h 652"/>
                  <a:gd name="T20" fmla="*/ 7718528 w 352"/>
                  <a:gd name="T21" fmla="*/ 19653834 h 652"/>
                  <a:gd name="T22" fmla="*/ 6470476 w 352"/>
                  <a:gd name="T23" fmla="*/ 8192961 h 652"/>
                  <a:gd name="T24" fmla="*/ 10705431 w 352"/>
                  <a:gd name="T25" fmla="*/ 816597 h 652"/>
                  <a:gd name="T26" fmla="*/ 5867529 w 352"/>
                  <a:gd name="T27" fmla="*/ 7301057 h 65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80" name="Freeform 165">
                <a:extLst>
                  <a:ext uri="{FF2B5EF4-FFF2-40B4-BE49-F238E27FC236}">
                    <a16:creationId xmlns:a16="http://schemas.microsoft.com/office/drawing/2014/main" id="{67473B93-8CAC-5E50-6442-5368B8F97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5" y="171"/>
                <a:ext cx="260" cy="1389"/>
              </a:xfrm>
              <a:custGeom>
                <a:avLst/>
                <a:gdLst>
                  <a:gd name="T0" fmla="*/ 651590 w 111"/>
                  <a:gd name="T1" fmla="*/ 0 h 588"/>
                  <a:gd name="T2" fmla="*/ 2540973 w 111"/>
                  <a:gd name="T3" fmla="*/ 5583945 h 588"/>
                  <a:gd name="T4" fmla="*/ 0 w 111"/>
                  <a:gd name="T5" fmla="*/ 17753721 h 588"/>
                  <a:gd name="T6" fmla="*/ 711531 w 111"/>
                  <a:gd name="T7" fmla="*/ 17357204 h 588"/>
                  <a:gd name="T8" fmla="*/ 3003220 w 111"/>
                  <a:gd name="T9" fmla="*/ 5496927 h 588"/>
                  <a:gd name="T10" fmla="*/ 651590 w 111"/>
                  <a:gd name="T11" fmla="*/ 0 h 5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81" name="Freeform 166">
                <a:extLst>
                  <a:ext uri="{FF2B5EF4-FFF2-40B4-BE49-F238E27FC236}">
                    <a16:creationId xmlns:a16="http://schemas.microsoft.com/office/drawing/2014/main" id="{4E36C08F-1CA1-EF4E-E1F6-791A5D2E8D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8" y="-367"/>
                <a:ext cx="720" cy="471"/>
              </a:xfrm>
              <a:custGeom>
                <a:avLst/>
                <a:gdLst>
                  <a:gd name="T0" fmla="*/ 6115375 w 305"/>
                  <a:gd name="T1" fmla="*/ 3431043 h 199"/>
                  <a:gd name="T2" fmla="*/ 5746117 w 305"/>
                  <a:gd name="T3" fmla="*/ 274588 h 199"/>
                  <a:gd name="T4" fmla="*/ 3503548 w 305"/>
                  <a:gd name="T5" fmla="*/ 468806 h 199"/>
                  <a:gd name="T6" fmla="*/ 3741000 w 305"/>
                  <a:gd name="T7" fmla="*/ 3867464 h 199"/>
                  <a:gd name="T8" fmla="*/ 865284 w 305"/>
                  <a:gd name="T9" fmla="*/ 3552078 h 199"/>
                  <a:gd name="T10" fmla="*/ 63695 w 305"/>
                  <a:gd name="T11" fmla="*/ 4815722 h 199"/>
                  <a:gd name="T12" fmla="*/ 1521046 w 305"/>
                  <a:gd name="T13" fmla="*/ 5472310 h 199"/>
                  <a:gd name="T14" fmla="*/ 5837453 w 305"/>
                  <a:gd name="T15" fmla="*/ 6150891 h 199"/>
                  <a:gd name="T16" fmla="*/ 7964033 w 305"/>
                  <a:gd name="T17" fmla="*/ 4544859 h 199"/>
                  <a:gd name="T18" fmla="*/ 9072326 w 305"/>
                  <a:gd name="T19" fmla="*/ 4815722 h 199"/>
                  <a:gd name="T20" fmla="*/ 6115375 w 305"/>
                  <a:gd name="T21" fmla="*/ 3431043 h 19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82" name="Freeform 167">
                <a:extLst>
                  <a:ext uri="{FF2B5EF4-FFF2-40B4-BE49-F238E27FC236}">
                    <a16:creationId xmlns:a16="http://schemas.microsoft.com/office/drawing/2014/main" id="{F0EDCFAA-931B-D219-7CDC-A824D99FE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" y="-344"/>
                <a:ext cx="658" cy="492"/>
              </a:xfrm>
              <a:custGeom>
                <a:avLst/>
                <a:gdLst>
                  <a:gd name="T0" fmla="*/ 4684201 w 279"/>
                  <a:gd name="T1" fmla="*/ 3096806 h 208"/>
                  <a:gd name="T2" fmla="*/ 4381846 w 279"/>
                  <a:gd name="T3" fmla="*/ 64651 h 208"/>
                  <a:gd name="T4" fmla="*/ 3816898 w 279"/>
                  <a:gd name="T5" fmla="*/ 0 h 208"/>
                  <a:gd name="T6" fmla="*/ 4119618 w 279"/>
                  <a:gd name="T7" fmla="*/ 3646605 h 208"/>
                  <a:gd name="T8" fmla="*/ 5212617 w 279"/>
                  <a:gd name="T9" fmla="*/ 3799527 h 208"/>
                  <a:gd name="T10" fmla="*/ 4823737 w 279"/>
                  <a:gd name="T11" fmla="*/ 5461361 h 208"/>
                  <a:gd name="T12" fmla="*/ 0 w 279"/>
                  <a:gd name="T13" fmla="*/ 5240850 h 208"/>
                  <a:gd name="T14" fmla="*/ 2747100 w 279"/>
                  <a:gd name="T15" fmla="*/ 5368508 h 208"/>
                  <a:gd name="T16" fmla="*/ 5275792 w 279"/>
                  <a:gd name="T17" fmla="*/ 6354062 h 208"/>
                  <a:gd name="T18" fmla="*/ 6627334 w 279"/>
                  <a:gd name="T19" fmla="*/ 5368508 h 208"/>
                  <a:gd name="T20" fmla="*/ 7936515 w 279"/>
                  <a:gd name="T21" fmla="*/ 5120360 h 208"/>
                  <a:gd name="T22" fmla="*/ 4684201 w 279"/>
                  <a:gd name="T23" fmla="*/ 3096806 h 20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83" name="Freeform 168">
                <a:extLst>
                  <a:ext uri="{FF2B5EF4-FFF2-40B4-BE49-F238E27FC236}">
                    <a16:creationId xmlns:a16="http://schemas.microsoft.com/office/drawing/2014/main" id="{382B4B19-279F-C9FC-8C33-05519F041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0" y="179"/>
                <a:ext cx="2617" cy="2562"/>
              </a:xfrm>
              <a:custGeom>
                <a:avLst/>
                <a:gdLst>
                  <a:gd name="T0" fmla="*/ 94398197 w 980"/>
                  <a:gd name="T1" fmla="*/ 51582216 h 917"/>
                  <a:gd name="T2" fmla="*/ 74020699 w 980"/>
                  <a:gd name="T3" fmla="*/ 32548427 h 917"/>
                  <a:gd name="T4" fmla="*/ 70366158 w 980"/>
                  <a:gd name="T5" fmla="*/ 11097148 h 917"/>
                  <a:gd name="T6" fmla="*/ 55507312 w 980"/>
                  <a:gd name="T7" fmla="*/ 2260229 h 917"/>
                  <a:gd name="T8" fmla="*/ 50617974 w 980"/>
                  <a:gd name="T9" fmla="*/ 28026310 h 917"/>
                  <a:gd name="T10" fmla="*/ 57867985 w 980"/>
                  <a:gd name="T11" fmla="*/ 21711458 h 917"/>
                  <a:gd name="T12" fmla="*/ 57867985 w 980"/>
                  <a:gd name="T13" fmla="*/ 30774425 h 917"/>
                  <a:gd name="T14" fmla="*/ 43684451 w 980"/>
                  <a:gd name="T15" fmla="*/ 32808737 h 917"/>
                  <a:gd name="T16" fmla="*/ 32200334 w 980"/>
                  <a:gd name="T17" fmla="*/ 45671651 h 917"/>
                  <a:gd name="T18" fmla="*/ 20392940 w 980"/>
                  <a:gd name="T19" fmla="*/ 52714608 h 917"/>
                  <a:gd name="T20" fmla="*/ 3154967 w 980"/>
                  <a:gd name="T21" fmla="*/ 100385047 h 917"/>
                  <a:gd name="T22" fmla="*/ 1975565 w 980"/>
                  <a:gd name="T23" fmla="*/ 145652910 h 917"/>
                  <a:gd name="T24" fmla="*/ 28119502 w 980"/>
                  <a:gd name="T25" fmla="*/ 195698943 h 917"/>
                  <a:gd name="T26" fmla="*/ 67306938 w 980"/>
                  <a:gd name="T27" fmla="*/ 205811604 h 917"/>
                  <a:gd name="T28" fmla="*/ 108340927 w 980"/>
                  <a:gd name="T29" fmla="*/ 194310495 h 917"/>
                  <a:gd name="T30" fmla="*/ 122959433 w 980"/>
                  <a:gd name="T31" fmla="*/ 156118454 h 917"/>
                  <a:gd name="T32" fmla="*/ 121392472 w 980"/>
                  <a:gd name="T33" fmla="*/ 89548575 h 917"/>
                  <a:gd name="T34" fmla="*/ 94398197 w 980"/>
                  <a:gd name="T35" fmla="*/ 51582216 h 9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84" name="Freeform 169">
                <a:extLst>
                  <a:ext uri="{FF2B5EF4-FFF2-40B4-BE49-F238E27FC236}">
                    <a16:creationId xmlns:a16="http://schemas.microsoft.com/office/drawing/2014/main" id="{D9233B61-4920-E06E-5F2E-DB23FE0273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4" y="538"/>
                <a:ext cx="2611" cy="2224"/>
              </a:xfrm>
              <a:custGeom>
                <a:avLst/>
                <a:gdLst>
                  <a:gd name="T0" fmla="*/ 104215758 w 962"/>
                  <a:gd name="T1" fmla="*/ 123601263 h 688"/>
                  <a:gd name="T2" fmla="*/ 52409056 w 962"/>
                  <a:gd name="T3" fmla="*/ 39118421 h 688"/>
                  <a:gd name="T4" fmla="*/ 30498643 w 962"/>
                  <a:gd name="T5" fmla="*/ 107874994 h 688"/>
                  <a:gd name="T6" fmla="*/ 1301999 w 962"/>
                  <a:gd name="T7" fmla="*/ 465959133 h 688"/>
                  <a:gd name="T8" fmla="*/ 98267938 w 962"/>
                  <a:gd name="T9" fmla="*/ 876333213 h 688"/>
                  <a:gd name="T10" fmla="*/ 104215758 w 962"/>
                  <a:gd name="T11" fmla="*/ 123601263 h 6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85" name="Freeform 170">
                <a:extLst>
                  <a:ext uri="{FF2B5EF4-FFF2-40B4-BE49-F238E27FC236}">
                    <a16:creationId xmlns:a16="http://schemas.microsoft.com/office/drawing/2014/main" id="{675DD6E4-84C6-028F-6F93-45DFE45017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6" y="226"/>
                <a:ext cx="1209" cy="655"/>
              </a:xfrm>
              <a:custGeom>
                <a:avLst/>
                <a:gdLst>
                  <a:gd name="T0" fmla="*/ 110436298 w 420"/>
                  <a:gd name="T1" fmla="*/ 17114805 h 249"/>
                  <a:gd name="T2" fmla="*/ 82533013 w 420"/>
                  <a:gd name="T3" fmla="*/ 15693171 h 249"/>
                  <a:gd name="T4" fmla="*/ 77691940 w 420"/>
                  <a:gd name="T5" fmla="*/ 4836986 h 249"/>
                  <a:gd name="T6" fmla="*/ 47888274 w 420"/>
                  <a:gd name="T7" fmla="*/ 873362 h 249"/>
                  <a:gd name="T8" fmla="*/ 36205324 w 420"/>
                  <a:gd name="T9" fmla="*/ 8883754 h 249"/>
                  <a:gd name="T10" fmla="*/ 57349784 w 420"/>
                  <a:gd name="T11" fmla="*/ 15354210 h 249"/>
                  <a:gd name="T12" fmla="*/ 0 w 420"/>
                  <a:gd name="T13" fmla="*/ 21289497 h 249"/>
                  <a:gd name="T14" fmla="*/ 30708816 w 420"/>
                  <a:gd name="T15" fmla="*/ 19118311 h 249"/>
                  <a:gd name="T16" fmla="*/ 24292276 w 420"/>
                  <a:gd name="T17" fmla="*/ 24496648 h 249"/>
                  <a:gd name="T18" fmla="*/ 60823000 w 420"/>
                  <a:gd name="T19" fmla="*/ 21404521 h 249"/>
                  <a:gd name="T20" fmla="*/ 92183820 w 420"/>
                  <a:gd name="T21" fmla="*/ 27332874 h 249"/>
                  <a:gd name="T22" fmla="*/ 97383295 w 420"/>
                  <a:gd name="T23" fmla="*/ 20528537 h 249"/>
                  <a:gd name="T24" fmla="*/ 135937220 w 420"/>
                  <a:gd name="T25" fmla="*/ 24907151 h 249"/>
                  <a:gd name="T26" fmla="*/ 110436298 w 420"/>
                  <a:gd name="T27" fmla="*/ 17114805 h 24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86" name="Freeform 171">
                <a:extLst>
                  <a:ext uri="{FF2B5EF4-FFF2-40B4-BE49-F238E27FC236}">
                    <a16:creationId xmlns:a16="http://schemas.microsoft.com/office/drawing/2014/main" id="{590361C4-905B-0D79-BA19-8EB346017C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8" y="325"/>
                <a:ext cx="70" cy="330"/>
              </a:xfrm>
              <a:custGeom>
                <a:avLst/>
                <a:gdLst>
                  <a:gd name="T0" fmla="*/ 0 w 29"/>
                  <a:gd name="T1" fmla="*/ 0 h 139"/>
                  <a:gd name="T2" fmla="*/ 584218 w 29"/>
                  <a:gd name="T3" fmla="*/ 1729729 h 139"/>
                  <a:gd name="T4" fmla="*/ 389651 w 29"/>
                  <a:gd name="T5" fmla="*/ 4453718 h 139"/>
                  <a:gd name="T6" fmla="*/ 826369 w 29"/>
                  <a:gd name="T7" fmla="*/ 1729729 h 139"/>
                  <a:gd name="T8" fmla="*/ 0 w 29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87" name="Freeform 172">
                <a:extLst>
                  <a:ext uri="{FF2B5EF4-FFF2-40B4-BE49-F238E27FC236}">
                    <a16:creationId xmlns:a16="http://schemas.microsoft.com/office/drawing/2014/main" id="{F06926FC-9E0E-1ADA-EC9E-2D258B0D2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6" y="536"/>
                <a:ext cx="427" cy="135"/>
              </a:xfrm>
              <a:custGeom>
                <a:avLst/>
                <a:gdLst>
                  <a:gd name="T0" fmla="*/ 3561325 w 180"/>
                  <a:gd name="T1" fmla="*/ 27502 h 57"/>
                  <a:gd name="T2" fmla="*/ 0 w 180"/>
                  <a:gd name="T3" fmla="*/ 1777024 h 57"/>
                  <a:gd name="T4" fmla="*/ 3143083 w 180"/>
                  <a:gd name="T5" fmla="*/ 316793 h 57"/>
                  <a:gd name="T6" fmla="*/ 5716470 w 180"/>
                  <a:gd name="T7" fmla="*/ 365374 h 57"/>
                  <a:gd name="T8" fmla="*/ 3561325 w 180"/>
                  <a:gd name="T9" fmla="*/ 27502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88" name="Freeform 173">
                <a:extLst>
                  <a:ext uri="{FF2B5EF4-FFF2-40B4-BE49-F238E27FC236}">
                    <a16:creationId xmlns:a16="http://schemas.microsoft.com/office/drawing/2014/main" id="{99CC62D1-216E-6F50-ACC6-BAF0B8B524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8" y="848"/>
                <a:ext cx="476" cy="1581"/>
              </a:xfrm>
              <a:custGeom>
                <a:avLst/>
                <a:gdLst>
                  <a:gd name="T0" fmla="*/ 0 w 212"/>
                  <a:gd name="T1" fmla="*/ 0 h 582"/>
                  <a:gd name="T2" fmla="*/ 1689822 w 212"/>
                  <a:gd name="T3" fmla="*/ 27637032 h 582"/>
                  <a:gd name="T4" fmla="*/ 199105 w 212"/>
                  <a:gd name="T5" fmla="*/ 93980030 h 582"/>
                  <a:gd name="T6" fmla="*/ 951293 w 212"/>
                  <a:gd name="T7" fmla="*/ 89629973 h 582"/>
                  <a:gd name="T8" fmla="*/ 2318886 w 212"/>
                  <a:gd name="T9" fmla="*/ 30504564 h 582"/>
                  <a:gd name="T10" fmla="*/ 0 w 212"/>
                  <a:gd name="T11" fmla="*/ 0 h 58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89" name="Freeform 174">
                <a:extLst>
                  <a:ext uri="{FF2B5EF4-FFF2-40B4-BE49-F238E27FC236}">
                    <a16:creationId xmlns:a16="http://schemas.microsoft.com/office/drawing/2014/main" id="{F5098F76-B27C-2523-833E-7EE4A6F20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2" y="840"/>
                <a:ext cx="492" cy="1496"/>
              </a:xfrm>
              <a:custGeom>
                <a:avLst/>
                <a:gdLst>
                  <a:gd name="T0" fmla="*/ 2172551 w 211"/>
                  <a:gd name="T1" fmla="*/ 19347681 h 516"/>
                  <a:gd name="T2" fmla="*/ 0 w 211"/>
                  <a:gd name="T3" fmla="*/ 0 h 516"/>
                  <a:gd name="T4" fmla="*/ 3435312 w 211"/>
                  <a:gd name="T5" fmla="*/ 53996380 h 516"/>
                  <a:gd name="T6" fmla="*/ 3335634 w 211"/>
                  <a:gd name="T7" fmla="*/ 181641084 h 516"/>
                  <a:gd name="T8" fmla="*/ 3586671 w 211"/>
                  <a:gd name="T9" fmla="*/ 181974777 h 516"/>
                  <a:gd name="T10" fmla="*/ 4034950 w 211"/>
                  <a:gd name="T11" fmla="*/ 71292892 h 516"/>
                  <a:gd name="T12" fmla="*/ 2172551 w 211"/>
                  <a:gd name="T13" fmla="*/ 19347681 h 5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90" name="Freeform 175">
                <a:extLst>
                  <a:ext uri="{FF2B5EF4-FFF2-40B4-BE49-F238E27FC236}">
                    <a16:creationId xmlns:a16="http://schemas.microsoft.com/office/drawing/2014/main" id="{3D8282CA-C71D-9475-D622-D15697DFF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9" y="915"/>
                <a:ext cx="471" cy="1363"/>
              </a:xfrm>
              <a:custGeom>
                <a:avLst/>
                <a:gdLst>
                  <a:gd name="T0" fmla="*/ 2377442 w 199"/>
                  <a:gd name="T1" fmla="*/ 0 h 577"/>
                  <a:gd name="T2" fmla="*/ 3369825 w 199"/>
                  <a:gd name="T3" fmla="*/ 4896059 h 577"/>
                  <a:gd name="T4" fmla="*/ 0 w 199"/>
                  <a:gd name="T5" fmla="*/ 16906369 h 577"/>
                  <a:gd name="T6" fmla="*/ 1606039 w 199"/>
                  <a:gd name="T7" fmla="*/ 17419478 h 577"/>
                  <a:gd name="T8" fmla="*/ 4544859 w 199"/>
                  <a:gd name="T9" fmla="*/ 4381419 h 577"/>
                  <a:gd name="T10" fmla="*/ 2377442 w 199"/>
                  <a:gd name="T11" fmla="*/ 0 h 5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91" name="Freeform 176">
                <a:extLst>
                  <a:ext uri="{FF2B5EF4-FFF2-40B4-BE49-F238E27FC236}">
                    <a16:creationId xmlns:a16="http://schemas.microsoft.com/office/drawing/2014/main" id="{B8256107-0363-A2BF-68ED-A698673C6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5" y="897"/>
                <a:ext cx="336" cy="1381"/>
              </a:xfrm>
              <a:custGeom>
                <a:avLst/>
                <a:gdLst>
                  <a:gd name="T0" fmla="*/ 26058 w 143"/>
                  <a:gd name="T1" fmla="*/ 0 h 585"/>
                  <a:gd name="T2" fmla="*/ 2435974 w 143"/>
                  <a:gd name="T3" fmla="*/ 5418376 h 585"/>
                  <a:gd name="T4" fmla="*/ 0 w 143"/>
                  <a:gd name="T5" fmla="*/ 16887295 h 585"/>
                  <a:gd name="T6" fmla="*/ 840578 w 143"/>
                  <a:gd name="T7" fmla="*/ 16357003 h 585"/>
                  <a:gd name="T8" fmla="*/ 2542841 w 143"/>
                  <a:gd name="T9" fmla="*/ 4375752 h 585"/>
                  <a:gd name="T10" fmla="*/ 26058 w 143"/>
                  <a:gd name="T11" fmla="*/ 0 h 5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92" name="Freeform 177">
                <a:extLst>
                  <a:ext uri="{FF2B5EF4-FFF2-40B4-BE49-F238E27FC236}">
                    <a16:creationId xmlns:a16="http://schemas.microsoft.com/office/drawing/2014/main" id="{60992197-74AB-C499-CDD9-5584C8DE4B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0" y="853"/>
                <a:ext cx="375" cy="1428"/>
              </a:xfrm>
              <a:custGeom>
                <a:avLst/>
                <a:gdLst>
                  <a:gd name="T0" fmla="*/ 2655337 w 158"/>
                  <a:gd name="T1" fmla="*/ 14199595 h 605"/>
                  <a:gd name="T2" fmla="*/ 1305045 w 158"/>
                  <a:gd name="T3" fmla="*/ 7712621 h 605"/>
                  <a:gd name="T4" fmla="*/ 1305045 w 158"/>
                  <a:gd name="T5" fmla="*/ 7690646 h 605"/>
                  <a:gd name="T6" fmla="*/ 1440719 w 158"/>
                  <a:gd name="T7" fmla="*/ 3258292 h 605"/>
                  <a:gd name="T8" fmla="*/ 3352794 w 158"/>
                  <a:gd name="T9" fmla="*/ 0 h 605"/>
                  <a:gd name="T10" fmla="*/ 833722 w 158"/>
                  <a:gd name="T11" fmla="*/ 1798678 h 605"/>
                  <a:gd name="T12" fmla="*/ 28075 w 158"/>
                  <a:gd name="T13" fmla="*/ 6127798 h 605"/>
                  <a:gd name="T14" fmla="*/ 95419 w 158"/>
                  <a:gd name="T15" fmla="*/ 7078856 h 605"/>
                  <a:gd name="T16" fmla="*/ 0 w 158"/>
                  <a:gd name="T17" fmla="*/ 7144039 h 605"/>
                  <a:gd name="T18" fmla="*/ 420771 w 158"/>
                  <a:gd name="T19" fmla="*/ 11892360 h 605"/>
                  <a:gd name="T20" fmla="*/ 2585801 w 158"/>
                  <a:gd name="T21" fmla="*/ 18092484 h 605"/>
                  <a:gd name="T22" fmla="*/ 5047725 w 158"/>
                  <a:gd name="T23" fmla="*/ 17872171 h 605"/>
                  <a:gd name="T24" fmla="*/ 2655337 w 158"/>
                  <a:gd name="T25" fmla="*/ 14199595 h 6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93" name="Freeform 178">
                <a:extLst>
                  <a:ext uri="{FF2B5EF4-FFF2-40B4-BE49-F238E27FC236}">
                    <a16:creationId xmlns:a16="http://schemas.microsoft.com/office/drawing/2014/main" id="{69863954-AABE-A094-A2E4-957A811C4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1" y="827"/>
                <a:ext cx="388" cy="1428"/>
              </a:xfrm>
              <a:custGeom>
                <a:avLst/>
                <a:gdLst>
                  <a:gd name="T0" fmla="*/ 5043995 w 164"/>
                  <a:gd name="T1" fmla="*/ 113902 h 605"/>
                  <a:gd name="T2" fmla="*/ 1416370 w 164"/>
                  <a:gd name="T3" fmla="*/ 3799313 h 605"/>
                  <a:gd name="T4" fmla="*/ 3378273 w 164"/>
                  <a:gd name="T5" fmla="*/ 17674528 h 605"/>
                  <a:gd name="T6" fmla="*/ 4367841 w 164"/>
                  <a:gd name="T7" fmla="*/ 17850038 h 605"/>
                  <a:gd name="T8" fmla="*/ 1999258 w 164"/>
                  <a:gd name="T9" fmla="*/ 3712866 h 605"/>
                  <a:gd name="T10" fmla="*/ 5043995 w 164"/>
                  <a:gd name="T11" fmla="*/ 113902 h 60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94" name="Freeform 179">
                <a:extLst>
                  <a:ext uri="{FF2B5EF4-FFF2-40B4-BE49-F238E27FC236}">
                    <a16:creationId xmlns:a16="http://schemas.microsoft.com/office/drawing/2014/main" id="{8FAF431C-8850-C93A-AE90-384B932C1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1" y="749"/>
                <a:ext cx="583" cy="1363"/>
              </a:xfrm>
              <a:custGeom>
                <a:avLst/>
                <a:gdLst>
                  <a:gd name="T0" fmla="*/ 2408008 w 246"/>
                  <a:gd name="T1" fmla="*/ 11744128 h 577"/>
                  <a:gd name="T2" fmla="*/ 2570627 w 246"/>
                  <a:gd name="T3" fmla="*/ 4614941 h 577"/>
                  <a:gd name="T4" fmla="*/ 7030236 w 246"/>
                  <a:gd name="T5" fmla="*/ 393517 h 577"/>
                  <a:gd name="T6" fmla="*/ 3711802 w 246"/>
                  <a:gd name="T7" fmla="*/ 996417 h 577"/>
                  <a:gd name="T8" fmla="*/ 1191145 w 246"/>
                  <a:gd name="T9" fmla="*/ 2834891 h 577"/>
                  <a:gd name="T10" fmla="*/ 938469 w 246"/>
                  <a:gd name="T11" fmla="*/ 11811078 h 577"/>
                  <a:gd name="T12" fmla="*/ 7723034 w 246"/>
                  <a:gd name="T13" fmla="*/ 17300098 h 577"/>
                  <a:gd name="T14" fmla="*/ 2408008 w 246"/>
                  <a:gd name="T15" fmla="*/ 11744128 h 57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95" name="Freeform 180">
                <a:extLst>
                  <a:ext uri="{FF2B5EF4-FFF2-40B4-BE49-F238E27FC236}">
                    <a16:creationId xmlns:a16="http://schemas.microsoft.com/office/drawing/2014/main" id="{02B4CA8B-BA63-00A0-4414-6C8858D89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6" y="728"/>
                <a:ext cx="471" cy="1306"/>
              </a:xfrm>
              <a:custGeom>
                <a:avLst/>
                <a:gdLst>
                  <a:gd name="T0" fmla="*/ 5819577 w 200"/>
                  <a:gd name="T1" fmla="*/ 559881 h 552"/>
                  <a:gd name="T2" fmla="*/ 3112724 w 200"/>
                  <a:gd name="T3" fmla="*/ 922100 h 552"/>
                  <a:gd name="T4" fmla="*/ 839984 w 200"/>
                  <a:gd name="T5" fmla="*/ 4485966 h 552"/>
                  <a:gd name="T6" fmla="*/ 468457 w 200"/>
                  <a:gd name="T7" fmla="*/ 11377579 h 552"/>
                  <a:gd name="T8" fmla="*/ 3956600 w 200"/>
                  <a:gd name="T9" fmla="*/ 16982739 h 552"/>
                  <a:gd name="T10" fmla="*/ 4077581 w 200"/>
                  <a:gd name="T11" fmla="*/ 16524955 h 552"/>
                  <a:gd name="T12" fmla="*/ 1459881 w 200"/>
                  <a:gd name="T13" fmla="*/ 13108410 h 552"/>
                  <a:gd name="T14" fmla="*/ 581734 w 200"/>
                  <a:gd name="T15" fmla="*/ 9166147 h 552"/>
                  <a:gd name="T16" fmla="*/ 2063265 w 200"/>
                  <a:gd name="T17" fmla="*/ 3171410 h 552"/>
                  <a:gd name="T18" fmla="*/ 5819577 w 200"/>
                  <a:gd name="T19" fmla="*/ 559881 h 5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96" name="Freeform 190">
                <a:extLst>
                  <a:ext uri="{FF2B5EF4-FFF2-40B4-BE49-F238E27FC236}">
                    <a16:creationId xmlns:a16="http://schemas.microsoft.com/office/drawing/2014/main" id="{3EE3D4FD-9E19-F983-1C82-87DF01793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" y="-172"/>
                <a:ext cx="4211" cy="3912"/>
              </a:xfrm>
              <a:custGeom>
                <a:avLst/>
                <a:gdLst>
                  <a:gd name="T0" fmla="*/ 10507576 w 1783"/>
                  <a:gd name="T1" fmla="*/ 47086864 h 1656"/>
                  <a:gd name="T2" fmla="*/ 27287856 w 1783"/>
                  <a:gd name="T3" fmla="*/ 49684710 h 1656"/>
                  <a:gd name="T4" fmla="*/ 44900415 w 1783"/>
                  <a:gd name="T5" fmla="*/ 46784945 h 1656"/>
                  <a:gd name="T6" fmla="*/ 51137111 w 1783"/>
                  <a:gd name="T7" fmla="*/ 37182537 h 1656"/>
                  <a:gd name="T8" fmla="*/ 50474050 w 1783"/>
                  <a:gd name="T9" fmla="*/ 20507552 h 1656"/>
                  <a:gd name="T10" fmla="*/ 38908518 w 1783"/>
                  <a:gd name="T11" fmla="*/ 11020503 h 1656"/>
                  <a:gd name="T12" fmla="*/ 30117790 w 1783"/>
                  <a:gd name="T13" fmla="*/ 6224335 h 1656"/>
                  <a:gd name="T14" fmla="*/ 28578808 w 1783"/>
                  <a:gd name="T15" fmla="*/ 845677 h 1656"/>
                  <a:gd name="T16" fmla="*/ 22493188 w 1783"/>
                  <a:gd name="T17" fmla="*/ 1482105 h 1656"/>
                  <a:gd name="T18" fmla="*/ 23287151 w 1783"/>
                  <a:gd name="T19" fmla="*/ 5800669 h 1656"/>
                  <a:gd name="T20" fmla="*/ 17100583 w 1783"/>
                  <a:gd name="T21" fmla="*/ 6277751 h 1656"/>
                  <a:gd name="T22" fmla="*/ 12228633 w 1783"/>
                  <a:gd name="T23" fmla="*/ 9535436 h 1656"/>
                  <a:gd name="T24" fmla="*/ 7192225 w 1783"/>
                  <a:gd name="T25" fmla="*/ 11263142 h 1656"/>
                  <a:gd name="T26" fmla="*/ 0 w 1783"/>
                  <a:gd name="T27" fmla="*/ 22148478 h 1656"/>
                  <a:gd name="T28" fmla="*/ 0 w 1783"/>
                  <a:gd name="T29" fmla="*/ 36423973 h 1656"/>
                  <a:gd name="T30" fmla="*/ 10507576 w 1783"/>
                  <a:gd name="T31" fmla="*/ 47086864 h 165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97" name="Freeform 191">
                <a:extLst>
                  <a:ext uri="{FF2B5EF4-FFF2-40B4-BE49-F238E27FC236}">
                    <a16:creationId xmlns:a16="http://schemas.microsoft.com/office/drawing/2014/main" id="{16B6A879-DC53-D3F6-706F-242D54500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" y="356"/>
                <a:ext cx="4261" cy="3051"/>
              </a:xfrm>
              <a:custGeom>
                <a:avLst/>
                <a:gdLst>
                  <a:gd name="T0" fmla="*/ 36627346 w 1805"/>
                  <a:gd name="T1" fmla="*/ 5295261 h 1292"/>
                  <a:gd name="T2" fmla="*/ 18359303 w 1805"/>
                  <a:gd name="T3" fmla="*/ 1564679 h 1292"/>
                  <a:gd name="T4" fmla="*/ 10743938 w 1805"/>
                  <a:gd name="T5" fmla="*/ 4574056 h 1292"/>
                  <a:gd name="T6" fmla="*/ 446543 w 1805"/>
                  <a:gd name="T7" fmla="*/ 20231937 h 1292"/>
                  <a:gd name="T8" fmla="*/ 34537586 w 1805"/>
                  <a:gd name="T9" fmla="*/ 37984797 h 1292"/>
                  <a:gd name="T10" fmla="*/ 36627346 w 1805"/>
                  <a:gd name="T11" fmla="*/ 5295261 h 12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98" name="Freeform 192">
                <a:extLst>
                  <a:ext uri="{FF2B5EF4-FFF2-40B4-BE49-F238E27FC236}">
                    <a16:creationId xmlns:a16="http://schemas.microsoft.com/office/drawing/2014/main" id="{E66A0180-74DB-C087-6EDE-9943CE45E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8" y="-125"/>
                <a:ext cx="1862" cy="1007"/>
              </a:xfrm>
              <a:custGeom>
                <a:avLst/>
                <a:gdLst>
                  <a:gd name="T0" fmla="*/ 19335065 w 788"/>
                  <a:gd name="T1" fmla="*/ 7724969 h 426"/>
                  <a:gd name="T2" fmla="*/ 14452383 w 788"/>
                  <a:gd name="T3" fmla="*/ 6913913 h 426"/>
                  <a:gd name="T4" fmla="*/ 13632184 w 788"/>
                  <a:gd name="T5" fmla="*/ 1274344 h 426"/>
                  <a:gd name="T6" fmla="*/ 9425642 w 788"/>
                  <a:gd name="T7" fmla="*/ 1405893 h 426"/>
                  <a:gd name="T8" fmla="*/ 10029098 w 788"/>
                  <a:gd name="T9" fmla="*/ 6787175 h 426"/>
                  <a:gd name="T10" fmla="*/ 0 w 788"/>
                  <a:gd name="T11" fmla="*/ 9837790 h 426"/>
                  <a:gd name="T12" fmla="*/ 5398914 w 788"/>
                  <a:gd name="T13" fmla="*/ 8703730 h 426"/>
                  <a:gd name="T14" fmla="*/ 4271454 w 788"/>
                  <a:gd name="T15" fmla="*/ 11510615 h 426"/>
                  <a:gd name="T16" fmla="*/ 10669581 w 788"/>
                  <a:gd name="T17" fmla="*/ 9865896 h 426"/>
                  <a:gd name="T18" fmla="*/ 16209469 w 788"/>
                  <a:gd name="T19" fmla="*/ 12965156 h 426"/>
                  <a:gd name="T20" fmla="*/ 17121378 w 788"/>
                  <a:gd name="T21" fmla="*/ 9462547 h 426"/>
                  <a:gd name="T22" fmla="*/ 23878028 w 788"/>
                  <a:gd name="T23" fmla="*/ 11782439 h 426"/>
                  <a:gd name="T24" fmla="*/ 19335065 w 788"/>
                  <a:gd name="T25" fmla="*/ 7724969 h 42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99" name="Freeform 193">
                <a:extLst>
                  <a:ext uri="{FF2B5EF4-FFF2-40B4-BE49-F238E27FC236}">
                    <a16:creationId xmlns:a16="http://schemas.microsoft.com/office/drawing/2014/main" id="{18037A2B-239A-FEB1-A6B1-3914A88AE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9" y="-42"/>
                <a:ext cx="133" cy="609"/>
              </a:xfrm>
              <a:custGeom>
                <a:avLst/>
                <a:gdLst>
                  <a:gd name="T0" fmla="*/ 0 w 56"/>
                  <a:gd name="T1" fmla="*/ 0 h 258"/>
                  <a:gd name="T2" fmla="*/ 909195 w 56"/>
                  <a:gd name="T3" fmla="*/ 3082255 h 258"/>
                  <a:gd name="T4" fmla="*/ 610344 w 56"/>
                  <a:gd name="T5" fmla="*/ 7720966 h 258"/>
                  <a:gd name="T6" fmla="*/ 1312788 w 56"/>
                  <a:gd name="T7" fmla="*/ 2991613 h 258"/>
                  <a:gd name="T8" fmla="*/ 0 w 56"/>
                  <a:gd name="T9" fmla="*/ 0 h 2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00" name="Freeform 194">
                <a:extLst>
                  <a:ext uri="{FF2B5EF4-FFF2-40B4-BE49-F238E27FC236}">
                    <a16:creationId xmlns:a16="http://schemas.microsoft.com/office/drawing/2014/main" id="{804290B4-0146-0137-346D-4574A2794F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8" y="343"/>
                <a:ext cx="799" cy="268"/>
              </a:xfrm>
              <a:custGeom>
                <a:avLst/>
                <a:gdLst>
                  <a:gd name="T0" fmla="*/ 6336217 w 338"/>
                  <a:gd name="T1" fmla="*/ 66194 h 113"/>
                  <a:gd name="T2" fmla="*/ 0 w 338"/>
                  <a:gd name="T3" fmla="*/ 3579629 h 113"/>
                  <a:gd name="T4" fmla="*/ 5600716 w 338"/>
                  <a:gd name="T5" fmla="*/ 602784 h 113"/>
                  <a:gd name="T6" fmla="*/ 10292023 w 338"/>
                  <a:gd name="T7" fmla="*/ 693873 h 113"/>
                  <a:gd name="T8" fmla="*/ 6336217 w 338"/>
                  <a:gd name="T9" fmla="*/ 66194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01" name="Freeform 195">
                <a:extLst>
                  <a:ext uri="{FF2B5EF4-FFF2-40B4-BE49-F238E27FC236}">
                    <a16:creationId xmlns:a16="http://schemas.microsoft.com/office/drawing/2014/main" id="{06F52563-D4E4-DC71-D48D-25479D8F55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3" y="3506"/>
                <a:ext cx="44" cy="26"/>
              </a:xfrm>
              <a:custGeom>
                <a:avLst/>
                <a:gdLst>
                  <a:gd name="T0" fmla="*/ 452572 w 19"/>
                  <a:gd name="T1" fmla="*/ 0 h 11"/>
                  <a:gd name="T2" fmla="*/ 0 w 19"/>
                  <a:gd name="T3" fmla="*/ 331318 h 11"/>
                  <a:gd name="T4" fmla="*/ 452572 w 19"/>
                  <a:gd name="T5" fmla="*/ 0 h 1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02" name="Freeform 196">
                <a:extLst>
                  <a:ext uri="{FF2B5EF4-FFF2-40B4-BE49-F238E27FC236}">
                    <a16:creationId xmlns:a16="http://schemas.microsoft.com/office/drawing/2014/main" id="{9278D374-95B8-612B-CAE4-F71708E70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" y="936"/>
                <a:ext cx="942" cy="2570"/>
              </a:xfrm>
              <a:custGeom>
                <a:avLst/>
                <a:gdLst>
                  <a:gd name="T0" fmla="*/ 0 w 398"/>
                  <a:gd name="T1" fmla="*/ 0 h 1088"/>
                  <a:gd name="T2" fmla="*/ 5990223 w 398"/>
                  <a:gd name="T3" fmla="*/ 9631552 h 1088"/>
                  <a:gd name="T4" fmla="*/ 953176 w 398"/>
                  <a:gd name="T5" fmla="*/ 32833151 h 1088"/>
                  <a:gd name="T6" fmla="*/ 3342431 w 398"/>
                  <a:gd name="T7" fmla="*/ 31389120 h 1088"/>
                  <a:gd name="T8" fmla="*/ 8160087 w 398"/>
                  <a:gd name="T9" fmla="*/ 10652933 h 1088"/>
                  <a:gd name="T10" fmla="*/ 0 w 398"/>
                  <a:gd name="T11" fmla="*/ 0 h 10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03" name="Freeform 197">
                <a:extLst>
                  <a:ext uri="{FF2B5EF4-FFF2-40B4-BE49-F238E27FC236}">
                    <a16:creationId xmlns:a16="http://schemas.microsoft.com/office/drawing/2014/main" id="{D7C1CE73-1424-EEFD-016A-BF38FA27F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5" y="1061"/>
                <a:ext cx="877" cy="2552"/>
              </a:xfrm>
              <a:custGeom>
                <a:avLst/>
                <a:gdLst>
                  <a:gd name="T0" fmla="*/ 4381657 w 371"/>
                  <a:gd name="T1" fmla="*/ 0 h 1081"/>
                  <a:gd name="T2" fmla="*/ 6183554 w 371"/>
                  <a:gd name="T3" fmla="*/ 9048998 h 1081"/>
                  <a:gd name="T4" fmla="*/ 0 w 371"/>
                  <a:gd name="T5" fmla="*/ 31492917 h 1081"/>
                  <a:gd name="T6" fmla="*/ 2984516 w 371"/>
                  <a:gd name="T7" fmla="*/ 32398294 h 1081"/>
                  <a:gd name="T8" fmla="*/ 8432752 w 371"/>
                  <a:gd name="T9" fmla="*/ 8087876 h 1081"/>
                  <a:gd name="T10" fmla="*/ 4381657 w 371"/>
                  <a:gd name="T11" fmla="*/ 0 h 108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04" name="Freeform 198">
                <a:extLst>
                  <a:ext uri="{FF2B5EF4-FFF2-40B4-BE49-F238E27FC236}">
                    <a16:creationId xmlns:a16="http://schemas.microsoft.com/office/drawing/2014/main" id="{242D14CD-6497-7ED3-E413-4D7386760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4" y="-34"/>
                <a:ext cx="338" cy="122"/>
              </a:xfrm>
              <a:custGeom>
                <a:avLst/>
                <a:gdLst>
                  <a:gd name="T0" fmla="*/ 2573382 w 144"/>
                  <a:gd name="T1" fmla="*/ 1171416 h 52"/>
                  <a:gd name="T2" fmla="*/ 0 w 144"/>
                  <a:gd name="T3" fmla="*/ 81747 h 52"/>
                  <a:gd name="T4" fmla="*/ 229270 w 144"/>
                  <a:gd name="T5" fmla="*/ 476628 h 52"/>
                  <a:gd name="T6" fmla="*/ 2380729 w 144"/>
                  <a:gd name="T7" fmla="*/ 1444947 h 52"/>
                  <a:gd name="T8" fmla="*/ 4024643 w 144"/>
                  <a:gd name="T9" fmla="*/ 413306 h 52"/>
                  <a:gd name="T10" fmla="*/ 3838539 w 144"/>
                  <a:gd name="T11" fmla="*/ 0 h 52"/>
                  <a:gd name="T12" fmla="*/ 2573382 w 144"/>
                  <a:gd name="T13" fmla="*/ 1171416 h 5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05" name="Freeform 199">
                <a:extLst>
                  <a:ext uri="{FF2B5EF4-FFF2-40B4-BE49-F238E27FC236}">
                    <a16:creationId xmlns:a16="http://schemas.microsoft.com/office/drawing/2014/main" id="{CFF12D11-9BD8-DF09-F8D5-1F20AA4F1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" y="772"/>
                <a:ext cx="3831" cy="2812"/>
              </a:xfrm>
              <a:custGeom>
                <a:avLst/>
                <a:gdLst>
                  <a:gd name="T0" fmla="*/ 46026057 w 1622"/>
                  <a:gd name="T1" fmla="*/ 13269153 h 1191"/>
                  <a:gd name="T2" fmla="*/ 41983442 w 1622"/>
                  <a:gd name="T3" fmla="*/ 4958711 h 1191"/>
                  <a:gd name="T4" fmla="*/ 37159784 w 1622"/>
                  <a:gd name="T5" fmla="*/ 1831011 h 1191"/>
                  <a:gd name="T6" fmla="*/ 44751579 w 1622"/>
                  <a:gd name="T7" fmla="*/ 10410754 h 1191"/>
                  <a:gd name="T8" fmla="*/ 45058354 w 1622"/>
                  <a:gd name="T9" fmla="*/ 29525341 h 1191"/>
                  <a:gd name="T10" fmla="*/ 40746809 w 1622"/>
                  <a:gd name="T11" fmla="*/ 32918946 h 1191"/>
                  <a:gd name="T12" fmla="*/ 34506022 w 1622"/>
                  <a:gd name="T13" fmla="*/ 34327491 h 1191"/>
                  <a:gd name="T14" fmla="*/ 34658913 w 1622"/>
                  <a:gd name="T15" fmla="*/ 34064809 h 1191"/>
                  <a:gd name="T16" fmla="*/ 38088355 w 1622"/>
                  <a:gd name="T17" fmla="*/ 11402497 h 1191"/>
                  <a:gd name="T18" fmla="*/ 32999055 w 1622"/>
                  <a:gd name="T19" fmla="*/ 3175829 h 1191"/>
                  <a:gd name="T20" fmla="*/ 37885109 w 1622"/>
                  <a:gd name="T21" fmla="*/ 13317507 h 1191"/>
                  <a:gd name="T22" fmla="*/ 33394213 w 1622"/>
                  <a:gd name="T23" fmla="*/ 34484944 h 1191"/>
                  <a:gd name="T24" fmla="*/ 32886608 w 1622"/>
                  <a:gd name="T25" fmla="*/ 34505330 h 1191"/>
                  <a:gd name="T26" fmla="*/ 24080183 w 1622"/>
                  <a:gd name="T27" fmla="*/ 34635510 h 1191"/>
                  <a:gd name="T28" fmla="*/ 19105095 w 1622"/>
                  <a:gd name="T29" fmla="*/ 34505330 h 1191"/>
                  <a:gd name="T30" fmla="*/ 15403639 w 1622"/>
                  <a:gd name="T31" fmla="*/ 8526884 h 1191"/>
                  <a:gd name="T32" fmla="*/ 21044115 w 1622"/>
                  <a:gd name="T33" fmla="*/ 1803635 h 1191"/>
                  <a:gd name="T34" fmla="*/ 14344169 w 1622"/>
                  <a:gd name="T35" fmla="*/ 8665951 h 1191"/>
                  <a:gd name="T36" fmla="*/ 17661413 w 1622"/>
                  <a:gd name="T37" fmla="*/ 34393310 h 1191"/>
                  <a:gd name="T38" fmla="*/ 13527689 w 1622"/>
                  <a:gd name="T39" fmla="*/ 33401571 h 1191"/>
                  <a:gd name="T40" fmla="*/ 7109738 w 1622"/>
                  <a:gd name="T41" fmla="*/ 29592057 h 1191"/>
                  <a:gd name="T42" fmla="*/ 2831709 w 1622"/>
                  <a:gd name="T43" fmla="*/ 24035375 h 1191"/>
                  <a:gd name="T44" fmla="*/ 1173932 w 1622"/>
                  <a:gd name="T45" fmla="*/ 16735156 h 1191"/>
                  <a:gd name="T46" fmla="*/ 3982410 w 1622"/>
                  <a:gd name="T47" fmla="*/ 5759172 h 1191"/>
                  <a:gd name="T48" fmla="*/ 11329037 w 1622"/>
                  <a:gd name="T49" fmla="*/ 989833 h 1191"/>
                  <a:gd name="T50" fmla="*/ 6024689 w 1622"/>
                  <a:gd name="T51" fmla="*/ 1653107 h 1191"/>
                  <a:gd name="T52" fmla="*/ 1723081 w 1622"/>
                  <a:gd name="T53" fmla="*/ 8198423 h 1191"/>
                  <a:gd name="T54" fmla="*/ 908275 w 1622"/>
                  <a:gd name="T55" fmla="*/ 20832576 h 1191"/>
                  <a:gd name="T56" fmla="*/ 5970668 w 1622"/>
                  <a:gd name="T57" fmla="*/ 29612171 h 1191"/>
                  <a:gd name="T58" fmla="*/ 5883719 w 1622"/>
                  <a:gd name="T59" fmla="*/ 29675898 h 1191"/>
                  <a:gd name="T60" fmla="*/ 14523295 w 1622"/>
                  <a:gd name="T61" fmla="*/ 34635510 h 1191"/>
                  <a:gd name="T62" fmla="*/ 25916290 w 1622"/>
                  <a:gd name="T63" fmla="*/ 35624442 h 1191"/>
                  <a:gd name="T64" fmla="*/ 35204240 w 1622"/>
                  <a:gd name="T65" fmla="*/ 35232592 h 1191"/>
                  <a:gd name="T66" fmla="*/ 43463281 w 1622"/>
                  <a:gd name="T67" fmla="*/ 32804780 h 1191"/>
                  <a:gd name="T68" fmla="*/ 48338668 w 1622"/>
                  <a:gd name="T69" fmla="*/ 25000257 h 1191"/>
                  <a:gd name="T70" fmla="*/ 48882745 w 1622"/>
                  <a:gd name="T71" fmla="*/ 22243180 h 1191"/>
                  <a:gd name="T72" fmla="*/ 46588711 w 1622"/>
                  <a:gd name="T73" fmla="*/ 26883296 h 1191"/>
                  <a:gd name="T74" fmla="*/ 46026057 w 1622"/>
                  <a:gd name="T75" fmla="*/ 13269153 h 1191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06" name="Freeform 214">
                <a:extLst>
                  <a:ext uri="{FF2B5EF4-FFF2-40B4-BE49-F238E27FC236}">
                    <a16:creationId xmlns:a16="http://schemas.microsoft.com/office/drawing/2014/main" id="{F33BC26D-E166-998F-8D40-385B97348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7" y="1313"/>
                <a:ext cx="4828" cy="3360"/>
              </a:xfrm>
              <a:custGeom>
                <a:avLst/>
                <a:gdLst>
                  <a:gd name="T0" fmla="*/ 60015087 w 2044"/>
                  <a:gd name="T1" fmla="*/ 27867630 h 1423"/>
                  <a:gd name="T2" fmla="*/ 51814143 w 2044"/>
                  <a:gd name="T3" fmla="*/ 14603221 h 1423"/>
                  <a:gd name="T4" fmla="*/ 46143076 w 2044"/>
                  <a:gd name="T5" fmla="*/ 12707775 h 1423"/>
                  <a:gd name="T6" fmla="*/ 40678274 w 2044"/>
                  <a:gd name="T7" fmla="*/ 9070857 h 1423"/>
                  <a:gd name="T8" fmla="*/ 33814769 w 2044"/>
                  <a:gd name="T9" fmla="*/ 8495858 h 1423"/>
                  <a:gd name="T10" fmla="*/ 33834787 w 2044"/>
                  <a:gd name="T11" fmla="*/ 6000122 h 1423"/>
                  <a:gd name="T12" fmla="*/ 37311393 w 2044"/>
                  <a:gd name="T13" fmla="*/ 7811606 h 1423"/>
                  <a:gd name="T14" fmla="*/ 34921918 w 2044"/>
                  <a:gd name="T15" fmla="*/ 598248 h 1423"/>
                  <a:gd name="T16" fmla="*/ 27873260 w 2044"/>
                  <a:gd name="T17" fmla="*/ 3027275 h 1423"/>
                  <a:gd name="T18" fmla="*/ 26147522 w 2044"/>
                  <a:gd name="T19" fmla="*/ 8980057 h 1423"/>
                  <a:gd name="T20" fmla="*/ 16320603 w 2044"/>
                  <a:gd name="T21" fmla="*/ 14298042 h 1423"/>
                  <a:gd name="T22" fmla="*/ 3409617 w 2044"/>
                  <a:gd name="T23" fmla="*/ 24892724 h 1423"/>
                  <a:gd name="T24" fmla="*/ 2476516 w 2044"/>
                  <a:gd name="T25" fmla="*/ 42740718 h 1423"/>
                  <a:gd name="T26" fmla="*/ 59717808 w 2044"/>
                  <a:gd name="T27" fmla="*/ 42740718 h 1423"/>
                  <a:gd name="T28" fmla="*/ 60653850 w 2044"/>
                  <a:gd name="T29" fmla="*/ 40461410 h 1423"/>
                  <a:gd name="T30" fmla="*/ 60015087 w 2044"/>
                  <a:gd name="T31" fmla="*/ 27867630 h 14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07" name="Freeform 215">
                <a:extLst>
                  <a:ext uri="{FF2B5EF4-FFF2-40B4-BE49-F238E27FC236}">
                    <a16:creationId xmlns:a16="http://schemas.microsoft.com/office/drawing/2014/main" id="{FFDFDCF8-F9DE-B564-0B24-800E266CC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8" y="2099"/>
                <a:ext cx="4424" cy="2575"/>
              </a:xfrm>
              <a:custGeom>
                <a:avLst/>
                <a:gdLst>
                  <a:gd name="T0" fmla="*/ 56361094 w 1873"/>
                  <a:gd name="T1" fmla="*/ 22814479 h 1090"/>
                  <a:gd name="T2" fmla="*/ 44869519 w 1873"/>
                  <a:gd name="T3" fmla="*/ 5229756 h 1090"/>
                  <a:gd name="T4" fmla="*/ 36265703 w 1873"/>
                  <a:gd name="T5" fmla="*/ 1840071 h 1090"/>
                  <a:gd name="T6" fmla="*/ 15738537 w 1873"/>
                  <a:gd name="T7" fmla="*/ 5988363 h 1090"/>
                  <a:gd name="T8" fmla="*/ 4468930 w 1873"/>
                  <a:gd name="T9" fmla="*/ 32931219 h 1090"/>
                  <a:gd name="T10" fmla="*/ 54306154 w 1873"/>
                  <a:gd name="T11" fmla="*/ 32931219 h 1090"/>
                  <a:gd name="T12" fmla="*/ 56361094 w 1873"/>
                  <a:gd name="T13" fmla="*/ 22814479 h 109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08" name="Freeform 216">
                <a:extLst>
                  <a:ext uri="{FF2B5EF4-FFF2-40B4-BE49-F238E27FC236}">
                    <a16:creationId xmlns:a16="http://schemas.microsoft.com/office/drawing/2014/main" id="{ACA6756A-2F1E-E9EF-4E2E-D9ABB7953C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0" y="1407"/>
                <a:ext cx="2078" cy="1235"/>
              </a:xfrm>
              <a:custGeom>
                <a:avLst/>
                <a:gdLst>
                  <a:gd name="T0" fmla="*/ 26450361 w 880"/>
                  <a:gd name="T1" fmla="*/ 12231381 h 523"/>
                  <a:gd name="T2" fmla="*/ 15299473 w 880"/>
                  <a:gd name="T3" fmla="*/ 8901023 h 523"/>
                  <a:gd name="T4" fmla="*/ 19410992 w 880"/>
                  <a:gd name="T5" fmla="*/ 5143449 h 523"/>
                  <a:gd name="T6" fmla="*/ 17108979 w 880"/>
                  <a:gd name="T7" fmla="*/ 447516 h 523"/>
                  <a:gd name="T8" fmla="*/ 11332083 w 880"/>
                  <a:gd name="T9" fmla="*/ 2824105 h 523"/>
                  <a:gd name="T10" fmla="*/ 10398102 w 880"/>
                  <a:gd name="T11" fmla="*/ 9013207 h 523"/>
                  <a:gd name="T12" fmla="*/ 5051897 w 880"/>
                  <a:gd name="T13" fmla="*/ 9919102 h 523"/>
                  <a:gd name="T14" fmla="*/ 0 w 880"/>
                  <a:gd name="T15" fmla="*/ 14371036 h 523"/>
                  <a:gd name="T16" fmla="*/ 7460360 w 880"/>
                  <a:gd name="T17" fmla="*/ 11811847 h 523"/>
                  <a:gd name="T18" fmla="*/ 8501450 w 880"/>
                  <a:gd name="T19" fmla="*/ 15719562 h 523"/>
                  <a:gd name="T20" fmla="*/ 14614177 w 880"/>
                  <a:gd name="T21" fmla="*/ 12259651 h 523"/>
                  <a:gd name="T22" fmla="*/ 21701924 w 880"/>
                  <a:gd name="T23" fmla="*/ 14064374 h 523"/>
                  <a:gd name="T24" fmla="*/ 20467502 w 880"/>
                  <a:gd name="T25" fmla="*/ 11035608 h 523"/>
                  <a:gd name="T26" fmla="*/ 26450361 w 880"/>
                  <a:gd name="T27" fmla="*/ 12231381 h 52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09" name="Freeform 217">
                <a:extLst>
                  <a:ext uri="{FF2B5EF4-FFF2-40B4-BE49-F238E27FC236}">
                    <a16:creationId xmlns:a16="http://schemas.microsoft.com/office/drawing/2014/main" id="{8AEF2873-FE65-D7F0-4702-CC2B65BE2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9" y="1618"/>
                <a:ext cx="140" cy="681"/>
              </a:xfrm>
              <a:custGeom>
                <a:avLst/>
                <a:gdLst>
                  <a:gd name="T0" fmla="*/ 1563823 w 60"/>
                  <a:gd name="T1" fmla="*/ 0 h 289"/>
                  <a:gd name="T2" fmla="*/ 412020 w 60"/>
                  <a:gd name="T3" fmla="*/ 3307834 h 289"/>
                  <a:gd name="T4" fmla="*/ 1037881 w 60"/>
                  <a:gd name="T5" fmla="*/ 8471494 h 289"/>
                  <a:gd name="T6" fmla="*/ 779497 w 60"/>
                  <a:gd name="T7" fmla="*/ 3373820 h 289"/>
                  <a:gd name="T8" fmla="*/ 1563823 w 60"/>
                  <a:gd name="T9" fmla="*/ 0 h 2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10" name="Freeform 218">
                <a:extLst>
                  <a:ext uri="{FF2B5EF4-FFF2-40B4-BE49-F238E27FC236}">
                    <a16:creationId xmlns:a16="http://schemas.microsoft.com/office/drawing/2014/main" id="{75C7C08B-7AB2-AED3-0A88-55676A679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6" y="2057"/>
                <a:ext cx="892" cy="289"/>
              </a:xfrm>
              <a:custGeom>
                <a:avLst/>
                <a:gdLst>
                  <a:gd name="T0" fmla="*/ 4257056 w 378"/>
                  <a:gd name="T1" fmla="*/ 61223 h 123"/>
                  <a:gd name="T2" fmla="*/ 0 w 378"/>
                  <a:gd name="T3" fmla="*/ 676345 h 123"/>
                  <a:gd name="T4" fmla="*/ 5129746 w 378"/>
                  <a:gd name="T5" fmla="*/ 589057 h 123"/>
                  <a:gd name="T6" fmla="*/ 11270559 w 378"/>
                  <a:gd name="T7" fmla="*/ 3481224 h 123"/>
                  <a:gd name="T8" fmla="*/ 4257056 w 378"/>
                  <a:gd name="T9" fmla="*/ 61223 h 1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11" name="Freeform 219">
                <a:extLst>
                  <a:ext uri="{FF2B5EF4-FFF2-40B4-BE49-F238E27FC236}">
                    <a16:creationId xmlns:a16="http://schemas.microsoft.com/office/drawing/2014/main" id="{D51683FD-08D7-B55E-2F9C-9FB64E2B3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9" y="2567"/>
                <a:ext cx="809" cy="2107"/>
              </a:xfrm>
              <a:custGeom>
                <a:avLst/>
                <a:gdLst>
                  <a:gd name="T0" fmla="*/ 3868406 w 342"/>
                  <a:gd name="T1" fmla="*/ 10766572 h 892"/>
                  <a:gd name="T2" fmla="*/ 10500626 w 342"/>
                  <a:gd name="T3" fmla="*/ 0 h 892"/>
                  <a:gd name="T4" fmla="*/ 1482336 w 342"/>
                  <a:gd name="T5" fmla="*/ 11853961 h 892"/>
                  <a:gd name="T6" fmla="*/ 740216 w 342"/>
                  <a:gd name="T7" fmla="*/ 26912598 h 892"/>
                  <a:gd name="T8" fmla="*/ 3438979 w 342"/>
                  <a:gd name="T9" fmla="*/ 26912598 h 892"/>
                  <a:gd name="T10" fmla="*/ 3868406 w 342"/>
                  <a:gd name="T11" fmla="*/ 10766572 h 8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12" name="Freeform 220">
                <a:extLst>
                  <a:ext uri="{FF2B5EF4-FFF2-40B4-BE49-F238E27FC236}">
                    <a16:creationId xmlns:a16="http://schemas.microsoft.com/office/drawing/2014/main" id="{F5EC5944-0025-B293-E590-4245D20158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2543"/>
                <a:ext cx="905" cy="2130"/>
              </a:xfrm>
              <a:custGeom>
                <a:avLst/>
                <a:gdLst>
                  <a:gd name="T0" fmla="*/ 3050359 w 384"/>
                  <a:gd name="T1" fmla="*/ 9623479 h 902"/>
                  <a:gd name="T2" fmla="*/ 11275890 w 384"/>
                  <a:gd name="T3" fmla="*/ 0 h 902"/>
                  <a:gd name="T4" fmla="*/ 6016230 w 384"/>
                  <a:gd name="T5" fmla="*/ 3516481 h 902"/>
                  <a:gd name="T6" fmla="*/ 1644882 w 384"/>
                  <a:gd name="T7" fmla="*/ 12784661 h 902"/>
                  <a:gd name="T8" fmla="*/ 798330 w 384"/>
                  <a:gd name="T9" fmla="*/ 27120643 h 902"/>
                  <a:gd name="T10" fmla="*/ 1581789 w 384"/>
                  <a:gd name="T11" fmla="*/ 27120643 h 902"/>
                  <a:gd name="T12" fmla="*/ 3050359 w 384"/>
                  <a:gd name="T13" fmla="*/ 9623479 h 90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13" name="Freeform 221">
                <a:extLst>
                  <a:ext uri="{FF2B5EF4-FFF2-40B4-BE49-F238E27FC236}">
                    <a16:creationId xmlns:a16="http://schemas.microsoft.com/office/drawing/2014/main" id="{F820C3DA-FD9C-719B-19D9-F4BBBEB6D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" y="2580"/>
                <a:ext cx="445" cy="2094"/>
              </a:xfrm>
              <a:custGeom>
                <a:avLst/>
                <a:gdLst>
                  <a:gd name="T0" fmla="*/ 3539935 w 189"/>
                  <a:gd name="T1" fmla="*/ 10130814 h 887"/>
                  <a:gd name="T2" fmla="*/ 5461866 w 189"/>
                  <a:gd name="T3" fmla="*/ 0 h 887"/>
                  <a:gd name="T4" fmla="*/ 1193761 w 189"/>
                  <a:gd name="T5" fmla="*/ 9076579 h 887"/>
                  <a:gd name="T6" fmla="*/ 1820763 w 189"/>
                  <a:gd name="T7" fmla="*/ 26577400 h 887"/>
                  <a:gd name="T8" fmla="*/ 5488277 w 189"/>
                  <a:gd name="T9" fmla="*/ 26577400 h 887"/>
                  <a:gd name="T10" fmla="*/ 3539935 w 189"/>
                  <a:gd name="T11" fmla="*/ 10130814 h 8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14" name="Freeform 222">
                <a:extLst>
                  <a:ext uri="{FF2B5EF4-FFF2-40B4-BE49-F238E27FC236}">
                    <a16:creationId xmlns:a16="http://schemas.microsoft.com/office/drawing/2014/main" id="{7105A33B-4AEC-85ED-A891-9B98677979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8" y="2533"/>
                <a:ext cx="590" cy="2141"/>
              </a:xfrm>
              <a:custGeom>
                <a:avLst/>
                <a:gdLst>
                  <a:gd name="T0" fmla="*/ 2148719 w 250"/>
                  <a:gd name="T1" fmla="*/ 11459452 h 906"/>
                  <a:gd name="T2" fmla="*/ 7460446 w 250"/>
                  <a:gd name="T3" fmla="*/ 0 h 906"/>
                  <a:gd name="T4" fmla="*/ 1887002 w 250"/>
                  <a:gd name="T5" fmla="*/ 9282851 h 906"/>
                  <a:gd name="T6" fmla="*/ 2481540 w 250"/>
                  <a:gd name="T7" fmla="*/ 27475240 h 906"/>
                  <a:gd name="T8" fmla="*/ 3617144 w 250"/>
                  <a:gd name="T9" fmla="*/ 27475240 h 906"/>
                  <a:gd name="T10" fmla="*/ 2148719 w 250"/>
                  <a:gd name="T11" fmla="*/ 11459452 h 90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15" name="Freeform 223">
                <a:extLst>
                  <a:ext uri="{FF2B5EF4-FFF2-40B4-BE49-F238E27FC236}">
                    <a16:creationId xmlns:a16="http://schemas.microsoft.com/office/drawing/2014/main" id="{28D9BC8D-BD8B-DF33-F5BD-BA09AC132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7" y="2567"/>
                <a:ext cx="518" cy="2107"/>
              </a:xfrm>
              <a:custGeom>
                <a:avLst/>
                <a:gdLst>
                  <a:gd name="T0" fmla="*/ 6712693 w 219"/>
                  <a:gd name="T1" fmla="*/ 15173140 h 892"/>
                  <a:gd name="T2" fmla="*/ 6495410 w 219"/>
                  <a:gd name="T3" fmla="*/ 15022237 h 892"/>
                  <a:gd name="T4" fmla="*/ 6627408 w 219"/>
                  <a:gd name="T5" fmla="*/ 13005245 h 892"/>
                  <a:gd name="T6" fmla="*/ 5054433 w 219"/>
                  <a:gd name="T7" fmla="*/ 3806806 h 892"/>
                  <a:gd name="T8" fmla="*/ 0 w 219"/>
                  <a:gd name="T9" fmla="*/ 0 h 892"/>
                  <a:gd name="T10" fmla="*/ 3798149 w 219"/>
                  <a:gd name="T11" fmla="*/ 6975082 h 892"/>
                  <a:gd name="T12" fmla="*/ 4046292 w 219"/>
                  <a:gd name="T13" fmla="*/ 16260529 h 892"/>
                  <a:gd name="T14" fmla="*/ 3978342 w 219"/>
                  <a:gd name="T15" fmla="*/ 16324410 h 892"/>
                  <a:gd name="T16" fmla="*/ 2203444 w 219"/>
                  <a:gd name="T17" fmla="*/ 26912598 h 892"/>
                  <a:gd name="T18" fmla="*/ 5524361 w 219"/>
                  <a:gd name="T19" fmla="*/ 26912598 h 892"/>
                  <a:gd name="T20" fmla="*/ 5860430 w 219"/>
                  <a:gd name="T21" fmla="*/ 25252612 h 892"/>
                  <a:gd name="T22" fmla="*/ 6712693 w 219"/>
                  <a:gd name="T23" fmla="*/ 15173140 h 89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16" name="Freeform 224">
                <a:extLst>
                  <a:ext uri="{FF2B5EF4-FFF2-40B4-BE49-F238E27FC236}">
                    <a16:creationId xmlns:a16="http://schemas.microsoft.com/office/drawing/2014/main" id="{80F60EF9-E0A3-C76C-6FC9-F9BBC8217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7" y="2497"/>
                <a:ext cx="687" cy="2177"/>
              </a:xfrm>
              <a:custGeom>
                <a:avLst/>
                <a:gdLst>
                  <a:gd name="T0" fmla="*/ 7713797 w 290"/>
                  <a:gd name="T1" fmla="*/ 8013825 h 922"/>
                  <a:gd name="T2" fmla="*/ 0 w 290"/>
                  <a:gd name="T3" fmla="*/ 269636 h 922"/>
                  <a:gd name="T4" fmla="*/ 6551462 w 290"/>
                  <a:gd name="T5" fmla="*/ 7874677 h 922"/>
                  <a:gd name="T6" fmla="*/ 6591234 w 290"/>
                  <a:gd name="T7" fmla="*/ 27683247 h 922"/>
                  <a:gd name="T8" fmla="*/ 7803403 w 290"/>
                  <a:gd name="T9" fmla="*/ 27683247 h 922"/>
                  <a:gd name="T10" fmla="*/ 7713797 w 290"/>
                  <a:gd name="T11" fmla="*/ 8013825 h 9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17" name="Freeform 225">
                <a:extLst>
                  <a:ext uri="{FF2B5EF4-FFF2-40B4-BE49-F238E27FC236}">
                    <a16:creationId xmlns:a16="http://schemas.microsoft.com/office/drawing/2014/main" id="{94C06802-61DF-C033-D638-C12B540CE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4" y="2575"/>
                <a:ext cx="1043" cy="2099"/>
              </a:xfrm>
              <a:custGeom>
                <a:avLst/>
                <a:gdLst>
                  <a:gd name="T0" fmla="*/ 11175925 w 441"/>
                  <a:gd name="T1" fmla="*/ 6088222 h 889"/>
                  <a:gd name="T2" fmla="*/ 6394650 w 441"/>
                  <a:gd name="T3" fmla="*/ 2159314 h 889"/>
                  <a:gd name="T4" fmla="*/ 0 w 441"/>
                  <a:gd name="T5" fmla="*/ 904884 h 889"/>
                  <a:gd name="T6" fmla="*/ 8575740 w 441"/>
                  <a:gd name="T7" fmla="*/ 9837664 h 889"/>
                  <a:gd name="T8" fmla="*/ 8860486 w 441"/>
                  <a:gd name="T9" fmla="*/ 24880736 h 889"/>
                  <a:gd name="T10" fmla="*/ 8455119 w 441"/>
                  <a:gd name="T11" fmla="*/ 26683961 h 889"/>
                  <a:gd name="T12" fmla="*/ 11356832 w 441"/>
                  <a:gd name="T13" fmla="*/ 26683961 h 889"/>
                  <a:gd name="T14" fmla="*/ 11733897 w 441"/>
                  <a:gd name="T15" fmla="*/ 25031297 h 889"/>
                  <a:gd name="T16" fmla="*/ 11175925 w 441"/>
                  <a:gd name="T17" fmla="*/ 6088222 h 88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18" name="Freeform 226">
                <a:extLst>
                  <a:ext uri="{FF2B5EF4-FFF2-40B4-BE49-F238E27FC236}">
                    <a16:creationId xmlns:a16="http://schemas.microsoft.com/office/drawing/2014/main" id="{5B462C3C-CCB4-4B1D-4FA9-2BDA37C91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9" y="2465"/>
                <a:ext cx="991" cy="2208"/>
              </a:xfrm>
              <a:custGeom>
                <a:avLst/>
                <a:gdLst>
                  <a:gd name="T0" fmla="*/ 10933684 w 419"/>
                  <a:gd name="T1" fmla="*/ 9768268 h 935"/>
                  <a:gd name="T2" fmla="*/ 6010323 w 419"/>
                  <a:gd name="T3" fmla="*/ 1984720 h 935"/>
                  <a:gd name="T4" fmla="*/ 0 w 419"/>
                  <a:gd name="T5" fmla="*/ 1196351 h 935"/>
                  <a:gd name="T6" fmla="*/ 8330065 w 419"/>
                  <a:gd name="T7" fmla="*/ 6892781 h 935"/>
                  <a:gd name="T8" fmla="*/ 11556872 w 419"/>
                  <a:gd name="T9" fmla="*/ 20036773 h 935"/>
                  <a:gd name="T10" fmla="*/ 9806059 w 419"/>
                  <a:gd name="T11" fmla="*/ 28122085 h 935"/>
                  <a:gd name="T12" fmla="*/ 10998305 w 419"/>
                  <a:gd name="T13" fmla="*/ 28122085 h 935"/>
                  <a:gd name="T14" fmla="*/ 11825227 w 419"/>
                  <a:gd name="T15" fmla="*/ 24901257 h 935"/>
                  <a:gd name="T16" fmla="*/ 10933684 w 419"/>
                  <a:gd name="T17" fmla="*/ 9768268 h 93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</p:grpSp>
        <p:grpSp>
          <p:nvGrpSpPr>
            <p:cNvPr id="347" name="Group 413">
              <a:extLst>
                <a:ext uri="{FF2B5EF4-FFF2-40B4-BE49-F238E27FC236}">
                  <a16:creationId xmlns:a16="http://schemas.microsoft.com/office/drawing/2014/main" id="{5B843133-92CC-42B5-878C-A66C32652830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055670" y="5313752"/>
              <a:ext cx="1133901" cy="955032"/>
              <a:chOff x="3900504" y="5426396"/>
              <a:chExt cx="1777483" cy="1448978"/>
            </a:xfrm>
          </p:grpSpPr>
          <p:sp>
            <p:nvSpPr>
              <p:cNvPr id="363" name="Freeform 244">
                <a:extLst>
                  <a:ext uri="{FF2B5EF4-FFF2-40B4-BE49-F238E27FC236}">
                    <a16:creationId xmlns:a16="http://schemas.microsoft.com/office/drawing/2014/main" id="{B7D14441-6DDA-6DE1-B31C-618BFE456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0504" y="5426397"/>
                <a:ext cx="1777483" cy="1448979"/>
              </a:xfrm>
              <a:custGeom>
                <a:avLst/>
                <a:gdLst>
                  <a:gd name="T0" fmla="*/ 828866 w 1778554"/>
                  <a:gd name="T1" fmla="*/ 880 h 1407849"/>
                  <a:gd name="T2" fmla="*/ 978520 w 1778554"/>
                  <a:gd name="T3" fmla="*/ 106865 h 1407849"/>
                  <a:gd name="T4" fmla="*/ 1030432 w 1778554"/>
                  <a:gd name="T5" fmla="*/ 350404 h 1407849"/>
                  <a:gd name="T6" fmla="*/ 1317805 w 1778554"/>
                  <a:gd name="T7" fmla="*/ 565742 h 1407849"/>
                  <a:gd name="T8" fmla="*/ 1697877 w 1778554"/>
                  <a:gd name="T9" fmla="*/ 993852 h 1407849"/>
                  <a:gd name="T10" fmla="*/ 1720126 w 1778554"/>
                  <a:gd name="T11" fmla="*/ 1747537 h 1407849"/>
                  <a:gd name="T12" fmla="*/ 1652926 w 1778554"/>
                  <a:gd name="T13" fmla="*/ 1932510 h 1407849"/>
                  <a:gd name="T14" fmla="*/ 152529 w 1778554"/>
                  <a:gd name="T15" fmla="*/ 1932510 h 1407849"/>
                  <a:gd name="T16" fmla="*/ 16284 w 1778554"/>
                  <a:gd name="T17" fmla="*/ 1629611 h 1407849"/>
                  <a:gd name="T18" fmla="*/ 32971 w 1778554"/>
                  <a:gd name="T19" fmla="*/ 1116901 h 1407849"/>
                  <a:gd name="T20" fmla="*/ 275848 w 1778554"/>
                  <a:gd name="T21" fmla="*/ 578561 h 1407849"/>
                  <a:gd name="T22" fmla="*/ 442710 w 1778554"/>
                  <a:gd name="T23" fmla="*/ 499090 h 1407849"/>
                  <a:gd name="T24" fmla="*/ 604009 w 1778554"/>
                  <a:gd name="T25" fmla="*/ 352967 h 1407849"/>
                  <a:gd name="T26" fmla="*/ 804242 w 1778554"/>
                  <a:gd name="T27" fmla="*/ 329893 h 1407849"/>
                  <a:gd name="T28" fmla="*/ 804242 w 1778554"/>
                  <a:gd name="T29" fmla="*/ 227351 h 1407849"/>
                  <a:gd name="T30" fmla="*/ 702272 w 1778554"/>
                  <a:gd name="T31" fmla="*/ 299131 h 1407849"/>
                  <a:gd name="T32" fmla="*/ 770871 w 1778554"/>
                  <a:gd name="T33" fmla="*/ 6889 h 1407849"/>
                  <a:gd name="T34" fmla="*/ 828866 w 1778554"/>
                  <a:gd name="T35" fmla="*/ 880 h 140784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64" name="Freeform 245">
                <a:extLst>
                  <a:ext uri="{FF2B5EF4-FFF2-40B4-BE49-F238E27FC236}">
                    <a16:creationId xmlns:a16="http://schemas.microsoft.com/office/drawing/2014/main" id="{0195291A-BE50-79E7-9D22-BAA6D1CFC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010" y="5722735"/>
                <a:ext cx="1620413" cy="1152641"/>
              </a:xfrm>
              <a:custGeom>
                <a:avLst/>
                <a:gdLst>
                  <a:gd name="T0" fmla="*/ 832631 w 1620621"/>
                  <a:gd name="T1" fmla="*/ 35 h 1152049"/>
                  <a:gd name="T2" fmla="*/ 1200483 w 1620621"/>
                  <a:gd name="T3" fmla="*/ 149510 h 1152049"/>
                  <a:gd name="T4" fmla="*/ 1464229 w 1620621"/>
                  <a:gd name="T5" fmla="*/ 1158578 h 1152049"/>
                  <a:gd name="T6" fmla="*/ 168383 w 1620621"/>
                  <a:gd name="T7" fmla="*/ 1158578 h 1152049"/>
                  <a:gd name="T8" fmla="*/ 418 w 1620621"/>
                  <a:gd name="T9" fmla="*/ 645312 h 1152049"/>
                  <a:gd name="T10" fmla="*/ 341428 w 1620621"/>
                  <a:gd name="T11" fmla="*/ 126972 h 1152049"/>
                  <a:gd name="T12" fmla="*/ 596718 w 1620621"/>
                  <a:gd name="T13" fmla="*/ 27435 h 1152049"/>
                  <a:gd name="T14" fmla="*/ 832631 w 1620621"/>
                  <a:gd name="T15" fmla="*/ 35 h 11520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65" name="Freeform 246">
                <a:extLst>
                  <a:ext uri="{FF2B5EF4-FFF2-40B4-BE49-F238E27FC236}">
                    <a16:creationId xmlns:a16="http://schemas.microsoft.com/office/drawing/2014/main" id="{345512E1-302B-3F59-88F2-16CAF4C48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469" y="5447565"/>
                <a:ext cx="783365" cy="467598"/>
              </a:xfrm>
              <a:custGeom>
                <a:avLst/>
                <a:gdLst>
                  <a:gd name="T0" fmla="*/ 2147483647 w 420"/>
                  <a:gd name="T1" fmla="*/ 2147483647 h 250"/>
                  <a:gd name="T2" fmla="*/ 2147483647 w 420"/>
                  <a:gd name="T3" fmla="*/ 2147483647 h 250"/>
                  <a:gd name="T4" fmla="*/ 2147483647 w 420"/>
                  <a:gd name="T5" fmla="*/ 2147483647 h 250"/>
                  <a:gd name="T6" fmla="*/ 2147483647 w 420"/>
                  <a:gd name="T7" fmla="*/ 2147483647 h 250"/>
                  <a:gd name="T8" fmla="*/ 2147483647 w 420"/>
                  <a:gd name="T9" fmla="*/ 2147483647 h 250"/>
                  <a:gd name="T10" fmla="*/ 2147483647 w 420"/>
                  <a:gd name="T11" fmla="*/ 2147483647 h 250"/>
                  <a:gd name="T12" fmla="*/ 0 w 420"/>
                  <a:gd name="T13" fmla="*/ 2147483647 h 250"/>
                  <a:gd name="T14" fmla="*/ 2147483647 w 420"/>
                  <a:gd name="T15" fmla="*/ 2147483647 h 250"/>
                  <a:gd name="T16" fmla="*/ 2147483647 w 420"/>
                  <a:gd name="T17" fmla="*/ 2147483647 h 250"/>
                  <a:gd name="T18" fmla="*/ 2147483647 w 420"/>
                  <a:gd name="T19" fmla="*/ 2147483647 h 250"/>
                  <a:gd name="T20" fmla="*/ 2147483647 w 420"/>
                  <a:gd name="T21" fmla="*/ 2147483647 h 250"/>
                  <a:gd name="T22" fmla="*/ 2147483647 w 420"/>
                  <a:gd name="T23" fmla="*/ 2147483647 h 250"/>
                  <a:gd name="T24" fmla="*/ 2147483647 w 420"/>
                  <a:gd name="T25" fmla="*/ 2147483647 h 250"/>
                  <a:gd name="T26" fmla="*/ 2147483647 w 420"/>
                  <a:gd name="T27" fmla="*/ 2147483647 h 25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66" name="Freeform 247">
                <a:extLst>
                  <a:ext uri="{FF2B5EF4-FFF2-40B4-BE49-F238E27FC236}">
                    <a16:creationId xmlns:a16="http://schemas.microsoft.com/office/drawing/2014/main" id="{C120EEB1-0E0C-8557-7902-1C7C1C1A5A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6846" y="5528384"/>
                <a:ext cx="53682" cy="257853"/>
              </a:xfrm>
              <a:custGeom>
                <a:avLst/>
                <a:gdLst>
                  <a:gd name="T0" fmla="*/ 0 w 29"/>
                  <a:gd name="T1" fmla="*/ 0 h 138"/>
                  <a:gd name="T2" fmla="*/ 2147483647 w 29"/>
                  <a:gd name="T3" fmla="*/ 2147483647 h 138"/>
                  <a:gd name="T4" fmla="*/ 2147483647 w 29"/>
                  <a:gd name="T5" fmla="*/ 2147483647 h 138"/>
                  <a:gd name="T6" fmla="*/ 2147483647 w 29"/>
                  <a:gd name="T7" fmla="*/ 2147483647 h 138"/>
                  <a:gd name="T8" fmla="*/ 0 w 29"/>
                  <a:gd name="T9" fmla="*/ 0 h 1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67" name="Freeform 248">
                <a:extLst>
                  <a:ext uri="{FF2B5EF4-FFF2-40B4-BE49-F238E27FC236}">
                    <a16:creationId xmlns:a16="http://schemas.microsoft.com/office/drawing/2014/main" id="{27589659-4BFA-9F48-2C9C-B87B9423A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469" y="5693872"/>
                <a:ext cx="336013" cy="107759"/>
              </a:xfrm>
              <a:custGeom>
                <a:avLst/>
                <a:gdLst>
                  <a:gd name="T0" fmla="*/ 2147483647 w 180"/>
                  <a:gd name="T1" fmla="*/ 2147483647 h 58"/>
                  <a:gd name="T2" fmla="*/ 0 w 180"/>
                  <a:gd name="T3" fmla="*/ 2147483647 h 58"/>
                  <a:gd name="T4" fmla="*/ 2147483647 w 180"/>
                  <a:gd name="T5" fmla="*/ 2147483647 h 58"/>
                  <a:gd name="T6" fmla="*/ 2147483647 w 180"/>
                  <a:gd name="T7" fmla="*/ 2147483647 h 58"/>
                  <a:gd name="T8" fmla="*/ 2147483647 w 180"/>
                  <a:gd name="T9" fmla="*/ 2147483647 h 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68" name="Freeform 251">
                <a:extLst>
                  <a:ext uri="{FF2B5EF4-FFF2-40B4-BE49-F238E27FC236}">
                    <a16:creationId xmlns:a16="http://schemas.microsoft.com/office/drawing/2014/main" id="{30010B71-9D7E-4855-D6FA-A6DF6D195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1693" y="5995982"/>
                <a:ext cx="188882" cy="879394"/>
              </a:xfrm>
              <a:custGeom>
                <a:avLst/>
                <a:gdLst>
                  <a:gd name="T0" fmla="*/ 37777 w 189023"/>
                  <a:gd name="T1" fmla="*/ 0 h 880483"/>
                  <a:gd name="T2" fmla="*/ 167462 w 189023"/>
                  <a:gd name="T3" fmla="*/ 267031 h 880483"/>
                  <a:gd name="T4" fmla="*/ 117291 w 189023"/>
                  <a:gd name="T5" fmla="*/ 868577 h 880483"/>
                  <a:gd name="T6" fmla="*/ 0 w 189023"/>
                  <a:gd name="T7" fmla="*/ 868577 h 880483"/>
                  <a:gd name="T8" fmla="*/ 97057 w 189023"/>
                  <a:gd name="T9" fmla="*/ 298338 h 880483"/>
                  <a:gd name="T10" fmla="*/ 37777 w 189023"/>
                  <a:gd name="T11" fmla="*/ 0 h 8804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69" name="Freeform 252">
                <a:extLst>
                  <a:ext uri="{FF2B5EF4-FFF2-40B4-BE49-F238E27FC236}">
                    <a16:creationId xmlns:a16="http://schemas.microsoft.com/office/drawing/2014/main" id="{BBA0A032-1158-0DBD-9526-5396D7021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1634" y="5980588"/>
                <a:ext cx="196836" cy="894788"/>
              </a:xfrm>
              <a:custGeom>
                <a:avLst/>
                <a:gdLst>
                  <a:gd name="T0" fmla="*/ 0 w 196539"/>
                  <a:gd name="T1" fmla="*/ 0 h 894708"/>
                  <a:gd name="T2" fmla="*/ 169033 w 196539"/>
                  <a:gd name="T3" fmla="*/ 272645 h 894708"/>
                  <a:gd name="T4" fmla="*/ 116336 w 196539"/>
                  <a:gd name="T5" fmla="*/ 895588 h 894708"/>
                  <a:gd name="T6" fmla="*/ 82056 w 196539"/>
                  <a:gd name="T7" fmla="*/ 895588 h 894708"/>
                  <a:gd name="T8" fmla="*/ 161435 w 196539"/>
                  <a:gd name="T9" fmla="*/ 336142 h 894708"/>
                  <a:gd name="T10" fmla="*/ 0 w 196539"/>
                  <a:gd name="T11" fmla="*/ 0 h 89470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70" name="Freeform 253">
                <a:extLst>
                  <a:ext uri="{FF2B5EF4-FFF2-40B4-BE49-F238E27FC236}">
                    <a16:creationId xmlns:a16="http://schemas.microsoft.com/office/drawing/2014/main" id="{6DC54ED7-1B55-C1FF-2C05-C7D9BE544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1246" y="5945951"/>
                <a:ext cx="192858" cy="929425"/>
              </a:xfrm>
              <a:custGeom>
                <a:avLst/>
                <a:gdLst>
                  <a:gd name="T0" fmla="*/ 179753 w 194220"/>
                  <a:gd name="T1" fmla="*/ 0 h 930271"/>
                  <a:gd name="T2" fmla="*/ 77779 w 194220"/>
                  <a:gd name="T3" fmla="*/ 201438 h 930271"/>
                  <a:gd name="T4" fmla="*/ 70865 w 194220"/>
                  <a:gd name="T5" fmla="*/ 474951 h 930271"/>
                  <a:gd name="T6" fmla="*/ 70865 w 194220"/>
                  <a:gd name="T7" fmla="*/ 476799 h 930271"/>
                  <a:gd name="T8" fmla="*/ 141729 w 194220"/>
                  <a:gd name="T9" fmla="*/ 877828 h 930271"/>
                  <a:gd name="T10" fmla="*/ 158191 w 194220"/>
                  <a:gd name="T11" fmla="*/ 921008 h 930271"/>
                  <a:gd name="T12" fmla="*/ 67025 w 194220"/>
                  <a:gd name="T13" fmla="*/ 921008 h 930271"/>
                  <a:gd name="T14" fmla="*/ 22469 w 194220"/>
                  <a:gd name="T15" fmla="*/ 735526 h 930271"/>
                  <a:gd name="T16" fmla="*/ 0 w 194220"/>
                  <a:gd name="T17" fmla="*/ 441686 h 930271"/>
                  <a:gd name="T18" fmla="*/ 646 w 194220"/>
                  <a:gd name="T19" fmla="*/ 441224 h 930271"/>
                  <a:gd name="T20" fmla="*/ 5186 w 194220"/>
                  <a:gd name="T21" fmla="*/ 437990 h 930271"/>
                  <a:gd name="T22" fmla="*/ 1729 w 194220"/>
                  <a:gd name="T23" fmla="*/ 378853 h 930271"/>
                  <a:gd name="T24" fmla="*/ 44939 w 194220"/>
                  <a:gd name="T25" fmla="*/ 110884 h 930271"/>
                  <a:gd name="T26" fmla="*/ 179753 w 194220"/>
                  <a:gd name="T27" fmla="*/ 0 h 93027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71" name="Freeform 254">
                <a:extLst>
                  <a:ext uri="{FF2B5EF4-FFF2-40B4-BE49-F238E27FC236}">
                    <a16:creationId xmlns:a16="http://schemas.microsoft.com/office/drawing/2014/main" id="{1F024184-E3D7-9401-2EE7-17738AE67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1422" y="5932482"/>
                <a:ext cx="244554" cy="942894"/>
              </a:xfrm>
              <a:custGeom>
                <a:avLst/>
                <a:gdLst>
                  <a:gd name="T0" fmla="*/ 235637 w 245464"/>
                  <a:gd name="T1" fmla="*/ 27 h 943378"/>
                  <a:gd name="T2" fmla="*/ 58404 w 245464"/>
                  <a:gd name="T3" fmla="*/ 222762 h 943378"/>
                  <a:gd name="T4" fmla="*/ 96302 w 245464"/>
                  <a:gd name="T5" fmla="*/ 938066 h 943378"/>
                  <a:gd name="T6" fmla="*/ 59070 w 245464"/>
                  <a:gd name="T7" fmla="*/ 938066 h 943378"/>
                  <a:gd name="T8" fmla="*/ 24391 w 245464"/>
                  <a:gd name="T9" fmla="*/ 228331 h 943378"/>
                  <a:gd name="T10" fmla="*/ 235637 w 245464"/>
                  <a:gd name="T11" fmla="*/ 27 h 9433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</p:grpSp>
        <p:grpSp>
          <p:nvGrpSpPr>
            <p:cNvPr id="348" name="Group 414">
              <a:extLst>
                <a:ext uri="{FF2B5EF4-FFF2-40B4-BE49-F238E27FC236}">
                  <a16:creationId xmlns:a16="http://schemas.microsoft.com/office/drawing/2014/main" id="{BA817506-3761-2A17-C66E-81F56CC0ED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588" y="5363217"/>
              <a:ext cx="1522016" cy="1520695"/>
              <a:chOff x="-1588" y="5363217"/>
              <a:chExt cx="1522016" cy="1520695"/>
            </a:xfrm>
          </p:grpSpPr>
          <p:sp>
            <p:nvSpPr>
              <p:cNvPr id="356" name="Freeform 343">
                <a:extLst>
                  <a:ext uri="{FF2B5EF4-FFF2-40B4-BE49-F238E27FC236}">
                    <a16:creationId xmlns:a16="http://schemas.microsoft.com/office/drawing/2014/main" id="{FAF173C5-68AB-5EF8-73E7-7906FDF2E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588" y="5363217"/>
                <a:ext cx="1522016" cy="1520695"/>
              </a:xfrm>
              <a:custGeom>
                <a:avLst/>
                <a:gdLst>
                  <a:gd name="T0" fmla="*/ 569318 w 1522208"/>
                  <a:gd name="T1" fmla="*/ 1095 h 1521243"/>
                  <a:gd name="T2" fmla="*/ 812755 w 1522208"/>
                  <a:gd name="T3" fmla="*/ 148985 h 1521243"/>
                  <a:gd name="T4" fmla="*/ 1129021 w 1522208"/>
                  <a:gd name="T5" fmla="*/ 301826 h 1521243"/>
                  <a:gd name="T6" fmla="*/ 1520096 w 1522208"/>
                  <a:gd name="T7" fmla="*/ 1086398 h 1521243"/>
                  <a:gd name="T8" fmla="*/ 1390385 w 1522208"/>
                  <a:gd name="T9" fmla="*/ 1515226 h 1521243"/>
                  <a:gd name="T10" fmla="*/ 0 w 1522208"/>
                  <a:gd name="T11" fmla="*/ 1515226 h 1521243"/>
                  <a:gd name="T12" fmla="*/ 0 w 1522208"/>
                  <a:gd name="T13" fmla="*/ 451267 h 1521243"/>
                  <a:gd name="T14" fmla="*/ 214242 w 1522208"/>
                  <a:gd name="T15" fmla="*/ 335793 h 1521243"/>
                  <a:gd name="T16" fmla="*/ 493099 w 1522208"/>
                  <a:gd name="T17" fmla="*/ 19926 h 1521243"/>
                  <a:gd name="T18" fmla="*/ 569318 w 1522208"/>
                  <a:gd name="T19" fmla="*/ 1095 h 152124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57" name="Freeform 344">
                <a:extLst>
                  <a:ext uri="{FF2B5EF4-FFF2-40B4-BE49-F238E27FC236}">
                    <a16:creationId xmlns:a16="http://schemas.microsoft.com/office/drawing/2014/main" id="{1E71700A-E796-59D2-4970-ED59E78CA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588" y="5667610"/>
                <a:ext cx="1425622" cy="1216302"/>
              </a:xfrm>
              <a:custGeom>
                <a:avLst/>
                <a:gdLst>
                  <a:gd name="T0" fmla="*/ 663287 w 1425345"/>
                  <a:gd name="T1" fmla="*/ 221 h 1216628"/>
                  <a:gd name="T2" fmla="*/ 911696 w 1425345"/>
                  <a:gd name="T3" fmla="*/ 83849 h 1216628"/>
                  <a:gd name="T4" fmla="*/ 1423883 w 1425345"/>
                  <a:gd name="T5" fmla="*/ 739296 h 1216628"/>
                  <a:gd name="T6" fmla="*/ 1296400 w 1425345"/>
                  <a:gd name="T7" fmla="*/ 1213047 h 1216628"/>
                  <a:gd name="T8" fmla="*/ 42969 w 1425345"/>
                  <a:gd name="T9" fmla="*/ 1213047 h 1216628"/>
                  <a:gd name="T10" fmla="*/ 0 w 1425345"/>
                  <a:gd name="T11" fmla="*/ 1055134 h 1216628"/>
                  <a:gd name="T12" fmla="*/ 0 w 1425345"/>
                  <a:gd name="T13" fmla="*/ 338555 h 1216628"/>
                  <a:gd name="T14" fmla="*/ 409753 w 1425345"/>
                  <a:gd name="T15" fmla="*/ 97435 h 1216628"/>
                  <a:gd name="T16" fmla="*/ 663287 w 1425345"/>
                  <a:gd name="T17" fmla="*/ 221 h 12166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58" name="Freeform 345">
                <a:extLst>
                  <a:ext uri="{FF2B5EF4-FFF2-40B4-BE49-F238E27FC236}">
                    <a16:creationId xmlns:a16="http://schemas.microsoft.com/office/drawing/2014/main" id="{C662FD7B-7981-6889-8A20-E929CC86FB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7816" y="5751318"/>
                <a:ext cx="487045" cy="1132594"/>
              </a:xfrm>
              <a:custGeom>
                <a:avLst/>
                <a:gdLst>
                  <a:gd name="T0" fmla="*/ 0 w 488244"/>
                  <a:gd name="T1" fmla="*/ 0 h 1133433"/>
                  <a:gd name="T2" fmla="*/ 285754 w 488244"/>
                  <a:gd name="T3" fmla="*/ 135337 h 1133433"/>
                  <a:gd name="T4" fmla="*/ 465180 w 488244"/>
                  <a:gd name="T5" fmla="*/ 866159 h 1133433"/>
                  <a:gd name="T6" fmla="*/ 358701 w 488244"/>
                  <a:gd name="T7" fmla="*/ 1124238 h 1133433"/>
                  <a:gd name="T8" fmla="*/ 280457 w 488244"/>
                  <a:gd name="T9" fmla="*/ 1124238 h 1133433"/>
                  <a:gd name="T10" fmla="*/ 425307 w 488244"/>
                  <a:gd name="T11" fmla="*/ 646237 h 1133433"/>
                  <a:gd name="T12" fmla="*/ 149522 w 488244"/>
                  <a:gd name="T13" fmla="*/ 74438 h 1133433"/>
                  <a:gd name="T14" fmla="*/ 0 w 488244"/>
                  <a:gd name="T15" fmla="*/ 0 h 113343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59" name="Freeform 346">
                <a:extLst>
                  <a:ext uri="{FF2B5EF4-FFF2-40B4-BE49-F238E27FC236}">
                    <a16:creationId xmlns:a16="http://schemas.microsoft.com/office/drawing/2014/main" id="{2480AFA1-5310-90F6-A19F-F1EAC05DD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179" y="5883221"/>
                <a:ext cx="371626" cy="966447"/>
              </a:xfrm>
              <a:custGeom>
                <a:avLst/>
                <a:gdLst>
                  <a:gd name="T0" fmla="*/ 2147483647 w 96"/>
                  <a:gd name="T1" fmla="*/ 2147483647 h 311"/>
                  <a:gd name="T2" fmla="*/ 2147483647 w 96"/>
                  <a:gd name="T3" fmla="*/ 2147483647 h 311"/>
                  <a:gd name="T4" fmla="*/ 2147483647 w 96"/>
                  <a:gd name="T5" fmla="*/ 2147483647 h 311"/>
                  <a:gd name="T6" fmla="*/ 2147483647 w 96"/>
                  <a:gd name="T7" fmla="*/ 2147483647 h 311"/>
                  <a:gd name="T8" fmla="*/ 0 w 96"/>
                  <a:gd name="T9" fmla="*/ 0 h 311"/>
                  <a:gd name="T10" fmla="*/ 2147483647 w 96"/>
                  <a:gd name="T11" fmla="*/ 2147483647 h 3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60" name="Freeform 347">
                <a:extLst>
                  <a:ext uri="{FF2B5EF4-FFF2-40B4-BE49-F238E27FC236}">
                    <a16:creationId xmlns:a16="http://schemas.microsoft.com/office/drawing/2014/main" id="{43F5D3E0-D492-1A81-8845-4E89868D4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201" y="5883221"/>
                <a:ext cx="168690" cy="924593"/>
              </a:xfrm>
              <a:custGeom>
                <a:avLst/>
                <a:gdLst>
                  <a:gd name="T0" fmla="*/ 2147483647 w 63"/>
                  <a:gd name="T1" fmla="*/ 0 h 329"/>
                  <a:gd name="T2" fmla="*/ 2147483647 w 63"/>
                  <a:gd name="T3" fmla="*/ 2147483647 h 329"/>
                  <a:gd name="T4" fmla="*/ 2147483647 w 63"/>
                  <a:gd name="T5" fmla="*/ 2147483647 h 329"/>
                  <a:gd name="T6" fmla="*/ 2147483647 w 63"/>
                  <a:gd name="T7" fmla="*/ 2147483647 h 329"/>
                  <a:gd name="T8" fmla="*/ 2147483647 w 63"/>
                  <a:gd name="T9" fmla="*/ 2147483647 h 329"/>
                  <a:gd name="T10" fmla="*/ 2147483647 w 63"/>
                  <a:gd name="T11" fmla="*/ 0 h 32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61" name="Freeform 348">
                <a:extLst>
                  <a:ext uri="{FF2B5EF4-FFF2-40B4-BE49-F238E27FC236}">
                    <a16:creationId xmlns:a16="http://schemas.microsoft.com/office/drawing/2014/main" id="{4A4246D1-28FF-A37D-E414-D2E8D7BB67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841" y="5460876"/>
                <a:ext cx="578366" cy="369077"/>
              </a:xfrm>
              <a:custGeom>
                <a:avLst/>
                <a:gdLst>
                  <a:gd name="T0" fmla="*/ 2147483647 w 170"/>
                  <a:gd name="T1" fmla="*/ 0 h 108"/>
                  <a:gd name="T2" fmla="*/ 2147483647 w 170"/>
                  <a:gd name="T3" fmla="*/ 0 h 108"/>
                  <a:gd name="T4" fmla="*/ 2147483647 w 170"/>
                  <a:gd name="T5" fmla="*/ 2147483647 h 108"/>
                  <a:gd name="T6" fmla="*/ 2147483647 w 170"/>
                  <a:gd name="T7" fmla="*/ 2147483647 h 108"/>
                  <a:gd name="T8" fmla="*/ 2147483647 w 170"/>
                  <a:gd name="T9" fmla="*/ 2147483647 h 108"/>
                  <a:gd name="T10" fmla="*/ 2147483647 w 170"/>
                  <a:gd name="T11" fmla="*/ 2147483647 h 108"/>
                  <a:gd name="T12" fmla="*/ 2147483647 w 170"/>
                  <a:gd name="T13" fmla="*/ 0 h 10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62" name="Freeform 349">
                <a:extLst>
                  <a:ext uri="{FF2B5EF4-FFF2-40B4-BE49-F238E27FC236}">
                    <a16:creationId xmlns:a16="http://schemas.microsoft.com/office/drawing/2014/main" id="{F6E3EF01-6A2F-4F8D-05AB-292074958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449" y="5460876"/>
                <a:ext cx="489582" cy="412199"/>
              </a:xfrm>
              <a:custGeom>
                <a:avLst/>
                <a:gdLst>
                  <a:gd name="T0" fmla="*/ 2147483647 w 144"/>
                  <a:gd name="T1" fmla="*/ 0 h 121"/>
                  <a:gd name="T2" fmla="*/ 2147483647 w 144"/>
                  <a:gd name="T3" fmla="*/ 2147483647 h 121"/>
                  <a:gd name="T4" fmla="*/ 2147483647 w 144"/>
                  <a:gd name="T5" fmla="*/ 2147483647 h 121"/>
                  <a:gd name="T6" fmla="*/ 2147483647 w 144"/>
                  <a:gd name="T7" fmla="*/ 2147483647 h 121"/>
                  <a:gd name="T8" fmla="*/ 2147483647 w 144"/>
                  <a:gd name="T9" fmla="*/ 2147483647 h 121"/>
                  <a:gd name="T10" fmla="*/ 2147483647 w 144"/>
                  <a:gd name="T11" fmla="*/ 2147483647 h 121"/>
                  <a:gd name="T12" fmla="*/ 2147483647 w 144"/>
                  <a:gd name="T13" fmla="*/ 0 h 1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</p:grpSp>
        <p:grpSp>
          <p:nvGrpSpPr>
            <p:cNvPr id="349" name="Group 415">
              <a:extLst>
                <a:ext uri="{FF2B5EF4-FFF2-40B4-BE49-F238E27FC236}">
                  <a16:creationId xmlns:a16="http://schemas.microsoft.com/office/drawing/2014/main" id="{CAA2B308-933F-4DE2-B381-801534500F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8342" y="5856587"/>
              <a:ext cx="1694510" cy="1018448"/>
              <a:chOff x="1622798" y="-214098"/>
              <a:chExt cx="1171573" cy="715547"/>
            </a:xfrm>
          </p:grpSpPr>
          <p:sp>
            <p:nvSpPr>
              <p:cNvPr id="350" name="Freeform 369">
                <a:extLst>
                  <a:ext uri="{FF2B5EF4-FFF2-40B4-BE49-F238E27FC236}">
                    <a16:creationId xmlns:a16="http://schemas.microsoft.com/office/drawing/2014/main" id="{8E0DEF9F-D0E7-1FEF-9261-5D13893B1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2798" y="-214098"/>
                <a:ext cx="1171573" cy="715546"/>
              </a:xfrm>
              <a:custGeom>
                <a:avLst/>
                <a:gdLst>
                  <a:gd name="T0" fmla="*/ 2147483647 w 402"/>
                  <a:gd name="T1" fmla="*/ 0 h 238"/>
                  <a:gd name="T2" fmla="*/ 2147483647 w 402"/>
                  <a:gd name="T3" fmla="*/ 2147483647 h 238"/>
                  <a:gd name="T4" fmla="*/ 2147483647 w 402"/>
                  <a:gd name="T5" fmla="*/ 2147483647 h 238"/>
                  <a:gd name="T6" fmla="*/ 2147483647 w 402"/>
                  <a:gd name="T7" fmla="*/ 2147483647 h 238"/>
                  <a:gd name="T8" fmla="*/ 2147483647 w 402"/>
                  <a:gd name="T9" fmla="*/ 2147483647 h 238"/>
                  <a:gd name="T10" fmla="*/ 2147483647 w 402"/>
                  <a:gd name="T11" fmla="*/ 2147483647 h 238"/>
                  <a:gd name="T12" fmla="*/ 2147483647 w 402"/>
                  <a:gd name="T13" fmla="*/ 2147483647 h 238"/>
                  <a:gd name="T14" fmla="*/ 2147483647 w 402"/>
                  <a:gd name="T15" fmla="*/ 2147483647 h 238"/>
                  <a:gd name="T16" fmla="*/ 2147483647 w 402"/>
                  <a:gd name="T17" fmla="*/ 2147483647 h 238"/>
                  <a:gd name="T18" fmla="*/ 2147483647 w 402"/>
                  <a:gd name="T19" fmla="*/ 2147483647 h 238"/>
                  <a:gd name="T20" fmla="*/ 2147483647 w 402"/>
                  <a:gd name="T21" fmla="*/ 2147483647 h 238"/>
                  <a:gd name="T22" fmla="*/ 2147483647 w 402"/>
                  <a:gd name="T23" fmla="*/ 2147483647 h 238"/>
                  <a:gd name="T24" fmla="*/ 2147483647 w 402"/>
                  <a:gd name="T25" fmla="*/ 2147483647 h 238"/>
                  <a:gd name="T26" fmla="*/ 2147483647 w 402"/>
                  <a:gd name="T27" fmla="*/ 0 h 23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51" name="Freeform 370">
                <a:extLst>
                  <a:ext uri="{FF2B5EF4-FFF2-40B4-BE49-F238E27FC236}">
                    <a16:creationId xmlns:a16="http://schemas.microsoft.com/office/drawing/2014/main" id="{30E4C94A-803D-E065-8370-A12653E86E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7615" y="-64395"/>
                <a:ext cx="574386" cy="147921"/>
              </a:xfrm>
              <a:custGeom>
                <a:avLst/>
                <a:gdLst>
                  <a:gd name="T0" fmla="*/ 2147483647 w 197"/>
                  <a:gd name="T1" fmla="*/ 2147483647 h 51"/>
                  <a:gd name="T2" fmla="*/ 2147483647 w 197"/>
                  <a:gd name="T3" fmla="*/ 2147483647 h 51"/>
                  <a:gd name="T4" fmla="*/ 2147483647 w 197"/>
                  <a:gd name="T5" fmla="*/ 2147483647 h 51"/>
                  <a:gd name="T6" fmla="*/ 0 w 197"/>
                  <a:gd name="T7" fmla="*/ 2147483647 h 51"/>
                  <a:gd name="T8" fmla="*/ 2147483647 w 197"/>
                  <a:gd name="T9" fmla="*/ 2147483647 h 51"/>
                  <a:gd name="T10" fmla="*/ 2147483647 w 197"/>
                  <a:gd name="T11" fmla="*/ 2147483647 h 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52" name="Freeform 371">
                <a:extLst>
                  <a:ext uri="{FF2B5EF4-FFF2-40B4-BE49-F238E27FC236}">
                    <a16:creationId xmlns:a16="http://schemas.microsoft.com/office/drawing/2014/main" id="{ED9DDCD1-C431-CE0F-78D7-E93DCA27B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9444" y="-108058"/>
                <a:ext cx="1096157" cy="609506"/>
              </a:xfrm>
              <a:custGeom>
                <a:avLst/>
                <a:gdLst>
                  <a:gd name="T0" fmla="*/ 2147483647 w 376"/>
                  <a:gd name="T1" fmla="*/ 2147483647 h 194"/>
                  <a:gd name="T2" fmla="*/ 2147483647 w 376"/>
                  <a:gd name="T3" fmla="*/ 2147483647 h 194"/>
                  <a:gd name="T4" fmla="*/ 2147483647 w 376"/>
                  <a:gd name="T5" fmla="*/ 2147483647 h 194"/>
                  <a:gd name="T6" fmla="*/ 2147483647 w 376"/>
                  <a:gd name="T7" fmla="*/ 2147483647 h 194"/>
                  <a:gd name="T8" fmla="*/ 2147483647 w 376"/>
                  <a:gd name="T9" fmla="*/ 2147483647 h 194"/>
                  <a:gd name="T10" fmla="*/ 2147483647 w 376"/>
                  <a:gd name="T11" fmla="*/ 2147483647 h 194"/>
                  <a:gd name="T12" fmla="*/ 2147483647 w 376"/>
                  <a:gd name="T13" fmla="*/ 2147483647 h 19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53" name="Freeform 372">
                <a:extLst>
                  <a:ext uri="{FF2B5EF4-FFF2-40B4-BE49-F238E27FC236}">
                    <a16:creationId xmlns:a16="http://schemas.microsoft.com/office/drawing/2014/main" id="{A10FCDD9-F61E-6313-F928-B528C243C8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1906" y="-38553"/>
                <a:ext cx="1073357" cy="540001"/>
              </a:xfrm>
              <a:custGeom>
                <a:avLst/>
                <a:gdLst>
                  <a:gd name="T0" fmla="*/ 2147483647 w 368"/>
                  <a:gd name="T1" fmla="*/ 2147483647 h 179"/>
                  <a:gd name="T2" fmla="*/ 2147483647 w 368"/>
                  <a:gd name="T3" fmla="*/ 2147483647 h 179"/>
                  <a:gd name="T4" fmla="*/ 2147483647 w 368"/>
                  <a:gd name="T5" fmla="*/ 2147483647 h 179"/>
                  <a:gd name="T6" fmla="*/ 2147483647 w 368"/>
                  <a:gd name="T7" fmla="*/ 2147483647 h 179"/>
                  <a:gd name="T8" fmla="*/ 2147483647 w 368"/>
                  <a:gd name="T9" fmla="*/ 2147483647 h 179"/>
                  <a:gd name="T10" fmla="*/ 2147483647 w 368"/>
                  <a:gd name="T11" fmla="*/ 2147483647 h 179"/>
                  <a:gd name="T12" fmla="*/ 2147483647 w 368"/>
                  <a:gd name="T13" fmla="*/ 2147483647 h 179"/>
                  <a:gd name="T14" fmla="*/ 2147483647 w 368"/>
                  <a:gd name="T15" fmla="*/ 2147483647 h 179"/>
                  <a:gd name="T16" fmla="*/ 2147483647 w 368"/>
                  <a:gd name="T17" fmla="*/ 2147483647 h 179"/>
                  <a:gd name="T18" fmla="*/ 2147483647 w 368"/>
                  <a:gd name="T19" fmla="*/ 2147483647 h 179"/>
                  <a:gd name="T20" fmla="*/ 2147483647 w 368"/>
                  <a:gd name="T21" fmla="*/ 2147483647 h 179"/>
                  <a:gd name="T22" fmla="*/ 2147483647 w 368"/>
                  <a:gd name="T23" fmla="*/ 2147483647 h 179"/>
                  <a:gd name="T24" fmla="*/ 2147483647 w 368"/>
                  <a:gd name="T25" fmla="*/ 2147483647 h 179"/>
                  <a:gd name="T26" fmla="*/ 2147483647 w 368"/>
                  <a:gd name="T27" fmla="*/ 2147483647 h 179"/>
                  <a:gd name="T28" fmla="*/ 2147483647 w 368"/>
                  <a:gd name="T29" fmla="*/ 2147483647 h 179"/>
                  <a:gd name="T30" fmla="*/ 2147483647 w 368"/>
                  <a:gd name="T31" fmla="*/ 2147483647 h 179"/>
                  <a:gd name="T32" fmla="*/ 2147483647 w 368"/>
                  <a:gd name="T33" fmla="*/ 2147483647 h 179"/>
                  <a:gd name="T34" fmla="*/ 2147483647 w 368"/>
                  <a:gd name="T35" fmla="*/ 2147483647 h 179"/>
                  <a:gd name="T36" fmla="*/ 2147483647 w 368"/>
                  <a:gd name="T37" fmla="*/ 2147483647 h 179"/>
                  <a:gd name="T38" fmla="*/ 2147483647 w 368"/>
                  <a:gd name="T39" fmla="*/ 2147483647 h 179"/>
                  <a:gd name="T40" fmla="*/ 2147483647 w 368"/>
                  <a:gd name="T41" fmla="*/ 2147483647 h 179"/>
                  <a:gd name="T42" fmla="*/ 2147483647 w 368"/>
                  <a:gd name="T43" fmla="*/ 2147483647 h 179"/>
                  <a:gd name="T44" fmla="*/ 2147483647 w 368"/>
                  <a:gd name="T45" fmla="*/ 2147483647 h 179"/>
                  <a:gd name="T46" fmla="*/ 2147483647 w 368"/>
                  <a:gd name="T47" fmla="*/ 2147483647 h 179"/>
                  <a:gd name="T48" fmla="*/ 2147483647 w 368"/>
                  <a:gd name="T49" fmla="*/ 2147483647 h 179"/>
                  <a:gd name="T50" fmla="*/ 2147483647 w 368"/>
                  <a:gd name="T51" fmla="*/ 2147483647 h 179"/>
                  <a:gd name="T52" fmla="*/ 2147483647 w 368"/>
                  <a:gd name="T53" fmla="*/ 2147483647 h 179"/>
                  <a:gd name="T54" fmla="*/ 2147483647 w 368"/>
                  <a:gd name="T55" fmla="*/ 2147483647 h 179"/>
                  <a:gd name="T56" fmla="*/ 2147483647 w 368"/>
                  <a:gd name="T57" fmla="*/ 2147483647 h 17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54" name="Freeform 373">
                <a:extLst>
                  <a:ext uri="{FF2B5EF4-FFF2-40B4-BE49-F238E27FC236}">
                    <a16:creationId xmlns:a16="http://schemas.microsoft.com/office/drawing/2014/main" id="{FD66B865-31E7-2FB4-94B4-F10F7F346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5815" y="-156177"/>
                <a:ext cx="269217" cy="269110"/>
              </a:xfrm>
              <a:custGeom>
                <a:avLst/>
                <a:gdLst>
                  <a:gd name="T0" fmla="*/ 0 w 92"/>
                  <a:gd name="T1" fmla="*/ 2147483647 h 92"/>
                  <a:gd name="T2" fmla="*/ 2147483647 w 92"/>
                  <a:gd name="T3" fmla="*/ 2147483647 h 92"/>
                  <a:gd name="T4" fmla="*/ 2147483647 w 92"/>
                  <a:gd name="T5" fmla="*/ 2147483647 h 92"/>
                  <a:gd name="T6" fmla="*/ 2147483647 w 92"/>
                  <a:gd name="T7" fmla="*/ 2147483647 h 92"/>
                  <a:gd name="T8" fmla="*/ 2147483647 w 92"/>
                  <a:gd name="T9" fmla="*/ 2147483647 h 92"/>
                  <a:gd name="T10" fmla="*/ 2147483647 w 92"/>
                  <a:gd name="T11" fmla="*/ 2147483647 h 92"/>
                  <a:gd name="T12" fmla="*/ 2147483647 w 92"/>
                  <a:gd name="T13" fmla="*/ 2147483647 h 92"/>
                  <a:gd name="T14" fmla="*/ 0 w 92"/>
                  <a:gd name="T15" fmla="*/ 2147483647 h 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55" name="Freeform 374">
                <a:extLst>
                  <a:ext uri="{FF2B5EF4-FFF2-40B4-BE49-F238E27FC236}">
                    <a16:creationId xmlns:a16="http://schemas.microsoft.com/office/drawing/2014/main" id="{5EFAD725-6C3E-A26C-15CC-BD94D868E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323" y="-141029"/>
                <a:ext cx="287632" cy="262872"/>
              </a:xfrm>
              <a:custGeom>
                <a:avLst/>
                <a:gdLst>
                  <a:gd name="T0" fmla="*/ 0 w 99"/>
                  <a:gd name="T1" fmla="*/ 2147483647 h 90"/>
                  <a:gd name="T2" fmla="*/ 2147483647 w 99"/>
                  <a:gd name="T3" fmla="*/ 2147483647 h 90"/>
                  <a:gd name="T4" fmla="*/ 2147483647 w 99"/>
                  <a:gd name="T5" fmla="*/ 2147483647 h 90"/>
                  <a:gd name="T6" fmla="*/ 2147483647 w 99"/>
                  <a:gd name="T7" fmla="*/ 2147483647 h 90"/>
                  <a:gd name="T8" fmla="*/ 2147483647 w 99"/>
                  <a:gd name="T9" fmla="*/ 2147483647 h 90"/>
                  <a:gd name="T10" fmla="*/ 2147483647 w 99"/>
                  <a:gd name="T11" fmla="*/ 2147483647 h 90"/>
                  <a:gd name="T12" fmla="*/ 2147483647 w 99"/>
                  <a:gd name="T13" fmla="*/ 0 h 90"/>
                  <a:gd name="T14" fmla="*/ 2147483647 w 99"/>
                  <a:gd name="T15" fmla="*/ 2147483647 h 90"/>
                  <a:gd name="T16" fmla="*/ 2147483647 w 99"/>
                  <a:gd name="T17" fmla="*/ 2147483647 h 90"/>
                  <a:gd name="T18" fmla="*/ 2147483647 w 99"/>
                  <a:gd name="T19" fmla="*/ 2147483647 h 90"/>
                  <a:gd name="T20" fmla="*/ 2147483647 w 99"/>
                  <a:gd name="T21" fmla="*/ 2147483647 h 90"/>
                  <a:gd name="T22" fmla="*/ 0 w 99"/>
                  <a:gd name="T23" fmla="*/ 2147483647 h 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VN"/>
              </a:p>
            </p:txBody>
          </p:sp>
        </p:grpSp>
      </p:grpSp>
      <p:grpSp>
        <p:nvGrpSpPr>
          <p:cNvPr id="419" name="Group 52">
            <a:extLst>
              <a:ext uri="{FF2B5EF4-FFF2-40B4-BE49-F238E27FC236}">
                <a16:creationId xmlns:a16="http://schemas.microsoft.com/office/drawing/2014/main" id="{9C102619-FEC8-3744-1FA9-D645127CED84}"/>
              </a:ext>
            </a:extLst>
          </p:cNvPr>
          <p:cNvGrpSpPr>
            <a:grpSpLocks noChangeAspect="1"/>
          </p:cNvGrpSpPr>
          <p:nvPr/>
        </p:nvGrpSpPr>
        <p:grpSpPr bwMode="auto">
          <a:xfrm rot="-1651836">
            <a:off x="369888" y="506413"/>
            <a:ext cx="892175" cy="1022350"/>
            <a:chOff x="4634" y="754"/>
            <a:chExt cx="1164" cy="1332"/>
          </a:xfrm>
        </p:grpSpPr>
        <p:sp>
          <p:nvSpPr>
            <p:cNvPr id="420" name="Freeform 53">
              <a:extLst>
                <a:ext uri="{FF2B5EF4-FFF2-40B4-BE49-F238E27FC236}">
                  <a16:creationId xmlns:a16="http://schemas.microsoft.com/office/drawing/2014/main" id="{F0880192-D2BF-4401-2378-C878331CA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4" y="753"/>
              <a:ext cx="1164" cy="1235"/>
            </a:xfrm>
            <a:custGeom>
              <a:avLst/>
              <a:gdLst>
                <a:gd name="T0" fmla="*/ 6454751 w 493"/>
                <a:gd name="T1" fmla="*/ 14005384 h 523"/>
                <a:gd name="T2" fmla="*/ 904839 w 493"/>
                <a:gd name="T3" fmla="*/ 9919102 h 523"/>
                <a:gd name="T4" fmla="*/ 3417735 w 493"/>
                <a:gd name="T5" fmla="*/ 11087974 h 523"/>
                <a:gd name="T6" fmla="*/ 1739134 w 493"/>
                <a:gd name="T7" fmla="*/ 3337168 h 523"/>
                <a:gd name="T8" fmla="*/ 5378962 w 493"/>
                <a:gd name="T9" fmla="*/ 7126987 h 523"/>
                <a:gd name="T10" fmla="*/ 10029952 w 493"/>
                <a:gd name="T11" fmla="*/ 0 h 523"/>
                <a:gd name="T12" fmla="*/ 9658244 w 493"/>
                <a:gd name="T13" fmla="*/ 8022307 h 523"/>
                <a:gd name="T14" fmla="*/ 14793765 w 493"/>
                <a:gd name="T15" fmla="*/ 5627652 h 523"/>
                <a:gd name="T16" fmla="*/ 11972843 w 493"/>
                <a:gd name="T17" fmla="*/ 11126439 h 523"/>
                <a:gd name="T18" fmla="*/ 13981463 w 493"/>
                <a:gd name="T19" fmla="*/ 10668440 h 523"/>
                <a:gd name="T20" fmla="*/ 6454751 w 493"/>
                <a:gd name="T21" fmla="*/ 14005384 h 5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21" name="Freeform 54">
              <a:extLst>
                <a:ext uri="{FF2B5EF4-FFF2-40B4-BE49-F238E27FC236}">
                  <a16:creationId xmlns:a16="http://schemas.microsoft.com/office/drawing/2014/main" id="{3220C083-E12D-EA23-C6E2-DBDB3EC15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3" y="820"/>
              <a:ext cx="986" cy="1003"/>
            </a:xfrm>
            <a:custGeom>
              <a:avLst/>
              <a:gdLst>
                <a:gd name="T0" fmla="*/ 6617848 w 418"/>
                <a:gd name="T1" fmla="*/ 12955309 h 424"/>
                <a:gd name="T2" fmla="*/ 11424662 w 418"/>
                <a:gd name="T3" fmla="*/ 10997112 h 424"/>
                <a:gd name="T4" fmla="*/ 9018581 w 418"/>
                <a:gd name="T5" fmla="*/ 11057805 h 424"/>
                <a:gd name="T6" fmla="*/ 12379518 w 418"/>
                <a:gd name="T7" fmla="*/ 6023744 h 424"/>
                <a:gd name="T8" fmla="*/ 7574419 w 418"/>
                <a:gd name="T9" fmla="*/ 8229882 h 424"/>
                <a:gd name="T10" fmla="*/ 8073866 w 418"/>
                <a:gd name="T11" fmla="*/ 0 h 424"/>
                <a:gd name="T12" fmla="*/ 4454484 w 418"/>
                <a:gd name="T13" fmla="*/ 7424890 h 424"/>
                <a:gd name="T14" fmla="*/ 741989 w 418"/>
                <a:gd name="T15" fmla="*/ 3869645 h 424"/>
                <a:gd name="T16" fmla="*/ 3862053 w 418"/>
                <a:gd name="T17" fmla="*/ 11198956 h 424"/>
                <a:gd name="T18" fmla="*/ 890313 w 418"/>
                <a:gd name="T19" fmla="*/ 10407847 h 424"/>
                <a:gd name="T20" fmla="*/ 6441069 w 418"/>
                <a:gd name="T21" fmla="*/ 13019969 h 424"/>
                <a:gd name="T22" fmla="*/ 6617848 w 418"/>
                <a:gd name="T23" fmla="*/ 12955309 h 424"/>
                <a:gd name="T24" fmla="*/ 6617848 w 418"/>
                <a:gd name="T25" fmla="*/ 12955309 h 4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22" name="Freeform 55">
              <a:extLst>
                <a:ext uri="{FF2B5EF4-FFF2-40B4-BE49-F238E27FC236}">
                  <a16:creationId xmlns:a16="http://schemas.microsoft.com/office/drawing/2014/main" id="{16857DD1-9063-B8F4-1937-DF964B421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1" y="1086"/>
              <a:ext cx="162" cy="697"/>
            </a:xfrm>
            <a:custGeom>
              <a:avLst/>
              <a:gdLst>
                <a:gd name="T0" fmla="*/ 1480952 w 69"/>
                <a:gd name="T1" fmla="*/ 8927620 h 295"/>
                <a:gd name="T2" fmla="*/ 1933235 w 69"/>
                <a:gd name="T3" fmla="*/ 0 h 295"/>
                <a:gd name="T4" fmla="*/ 1480952 w 69"/>
                <a:gd name="T5" fmla="*/ 8927620 h 2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23" name="Freeform 56">
              <a:extLst>
                <a:ext uri="{FF2B5EF4-FFF2-40B4-BE49-F238E27FC236}">
                  <a16:creationId xmlns:a16="http://schemas.microsoft.com/office/drawing/2014/main" id="{8E658978-58B3-C15F-B2EE-B2F697DF1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0" y="1287"/>
              <a:ext cx="317" cy="339"/>
            </a:xfrm>
            <a:custGeom>
              <a:avLst/>
              <a:gdLst>
                <a:gd name="T0" fmla="*/ 4117078 w 134"/>
                <a:gd name="T1" fmla="*/ 4506910 h 143"/>
                <a:gd name="T2" fmla="*/ 0 w 134"/>
                <a:gd name="T3" fmla="*/ 0 h 143"/>
                <a:gd name="T4" fmla="*/ 4117078 w 134"/>
                <a:gd name="T5" fmla="*/ 4506910 h 1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24" name="Freeform 57">
              <a:extLst>
                <a:ext uri="{FF2B5EF4-FFF2-40B4-BE49-F238E27FC236}">
                  <a16:creationId xmlns:a16="http://schemas.microsoft.com/office/drawing/2014/main" id="{5E2EBE4A-49CB-72C9-7A28-D9B15F9B5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" y="1703"/>
              <a:ext cx="278" cy="95"/>
            </a:xfrm>
            <a:custGeom>
              <a:avLst/>
              <a:gdLst>
                <a:gd name="T0" fmla="*/ 3792647 w 117"/>
                <a:gd name="T1" fmla="*/ 709641 h 40"/>
                <a:gd name="T2" fmla="*/ 0 w 117"/>
                <a:gd name="T3" fmla="*/ 0 h 40"/>
                <a:gd name="T4" fmla="*/ 3792647 w 117"/>
                <a:gd name="T5" fmla="*/ 709641 h 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25" name="Freeform 58">
              <a:extLst>
                <a:ext uri="{FF2B5EF4-FFF2-40B4-BE49-F238E27FC236}">
                  <a16:creationId xmlns:a16="http://schemas.microsoft.com/office/drawing/2014/main" id="{6A87E46E-7174-1811-46DB-81707A4ED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8" y="1401"/>
              <a:ext cx="387" cy="261"/>
            </a:xfrm>
            <a:custGeom>
              <a:avLst/>
              <a:gdLst>
                <a:gd name="T0" fmla="*/ 0 w 164"/>
                <a:gd name="T1" fmla="*/ 3342124 h 110"/>
                <a:gd name="T2" fmla="*/ 4887265 w 164"/>
                <a:gd name="T3" fmla="*/ 0 h 110"/>
                <a:gd name="T4" fmla="*/ 0 w 164"/>
                <a:gd name="T5" fmla="*/ 3342124 h 1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26" name="Freeform 59">
              <a:extLst>
                <a:ext uri="{FF2B5EF4-FFF2-40B4-BE49-F238E27FC236}">
                  <a16:creationId xmlns:a16="http://schemas.microsoft.com/office/drawing/2014/main" id="{EEC7AC03-8A3A-5C78-52CF-AA6EF4491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" y="1692"/>
              <a:ext cx="373" cy="118"/>
            </a:xfrm>
            <a:custGeom>
              <a:avLst/>
              <a:gdLst>
                <a:gd name="T0" fmla="*/ 0 w 158"/>
                <a:gd name="T1" fmla="*/ 771751 h 50"/>
                <a:gd name="T2" fmla="*/ 4736873 w 158"/>
                <a:gd name="T3" fmla="*/ 0 h 50"/>
                <a:gd name="T4" fmla="*/ 0 w 158"/>
                <a:gd name="T5" fmla="*/ 771751 h 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27" name="Freeform 60">
              <a:extLst>
                <a:ext uri="{FF2B5EF4-FFF2-40B4-BE49-F238E27FC236}">
                  <a16:creationId xmlns:a16="http://schemas.microsoft.com/office/drawing/2014/main" id="{A448C86B-11AC-DAB4-7429-31FD19B14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2" y="1843"/>
              <a:ext cx="184" cy="242"/>
            </a:xfrm>
            <a:custGeom>
              <a:avLst/>
              <a:gdLst>
                <a:gd name="T0" fmla="*/ 1499223 w 79"/>
                <a:gd name="T1" fmla="*/ 210782 h 101"/>
                <a:gd name="T2" fmla="*/ 286726 w 79"/>
                <a:gd name="T3" fmla="*/ 3617426 h 101"/>
                <a:gd name="T4" fmla="*/ 0 w 79"/>
                <a:gd name="T5" fmla="*/ 3286945 h 101"/>
                <a:gd name="T6" fmla="*/ 1250464 w 79"/>
                <a:gd name="T7" fmla="*/ 2076861 h 101"/>
                <a:gd name="T8" fmla="*/ 1325175 w 79"/>
                <a:gd name="T9" fmla="*/ 0 h 101"/>
                <a:gd name="T10" fmla="*/ 1499223 w 79"/>
                <a:gd name="T11" fmla="*/ 210782 h 101"/>
                <a:gd name="T12" fmla="*/ 1499223 w 79"/>
                <a:gd name="T13" fmla="*/ 210782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28" name="Group 52">
            <a:extLst>
              <a:ext uri="{FF2B5EF4-FFF2-40B4-BE49-F238E27FC236}">
                <a16:creationId xmlns:a16="http://schemas.microsoft.com/office/drawing/2014/main" id="{57138E50-8848-E2A7-74B2-DBD503DD866D}"/>
              </a:ext>
            </a:extLst>
          </p:cNvPr>
          <p:cNvGrpSpPr>
            <a:grpSpLocks noChangeAspect="1"/>
          </p:cNvGrpSpPr>
          <p:nvPr/>
        </p:nvGrpSpPr>
        <p:grpSpPr bwMode="auto">
          <a:xfrm rot="5825446">
            <a:off x="11635582" y="394494"/>
            <a:ext cx="407987" cy="466725"/>
            <a:chOff x="4634" y="754"/>
            <a:chExt cx="1164" cy="1332"/>
          </a:xfrm>
        </p:grpSpPr>
        <p:sp>
          <p:nvSpPr>
            <p:cNvPr id="429" name="Freeform 53">
              <a:extLst>
                <a:ext uri="{FF2B5EF4-FFF2-40B4-BE49-F238E27FC236}">
                  <a16:creationId xmlns:a16="http://schemas.microsoft.com/office/drawing/2014/main" id="{08E85200-0EAD-86A3-C852-6FC4FFCCF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" y="788"/>
              <a:ext cx="1164" cy="1237"/>
            </a:xfrm>
            <a:custGeom>
              <a:avLst/>
              <a:gdLst>
                <a:gd name="T0" fmla="*/ 6454751 w 493"/>
                <a:gd name="T1" fmla="*/ 14278090 h 523"/>
                <a:gd name="T2" fmla="*/ 904839 w 493"/>
                <a:gd name="T3" fmla="*/ 10120713 h 523"/>
                <a:gd name="T4" fmla="*/ 3417735 w 493"/>
                <a:gd name="T5" fmla="*/ 11313659 h 523"/>
                <a:gd name="T6" fmla="*/ 1739134 w 493"/>
                <a:gd name="T7" fmla="*/ 3407379 h 523"/>
                <a:gd name="T8" fmla="*/ 5378962 w 493"/>
                <a:gd name="T9" fmla="*/ 7270743 h 523"/>
                <a:gd name="T10" fmla="*/ 10029952 w 493"/>
                <a:gd name="T11" fmla="*/ 0 h 523"/>
                <a:gd name="T12" fmla="*/ 9658244 w 493"/>
                <a:gd name="T13" fmla="*/ 8190442 h 523"/>
                <a:gd name="T14" fmla="*/ 14793765 w 493"/>
                <a:gd name="T15" fmla="*/ 5726130 h 523"/>
                <a:gd name="T16" fmla="*/ 11972843 w 493"/>
                <a:gd name="T17" fmla="*/ 11340941 h 523"/>
                <a:gd name="T18" fmla="*/ 13981463 w 493"/>
                <a:gd name="T19" fmla="*/ 10886768 h 523"/>
                <a:gd name="T20" fmla="*/ 6454751 w 493"/>
                <a:gd name="T21" fmla="*/ 14278090 h 5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30" name="Freeform 54">
              <a:extLst>
                <a:ext uri="{FF2B5EF4-FFF2-40B4-BE49-F238E27FC236}">
                  <a16:creationId xmlns:a16="http://schemas.microsoft.com/office/drawing/2014/main" id="{73E34766-044D-AE9D-3723-22AFF2C27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6" y="857"/>
              <a:ext cx="987" cy="997"/>
            </a:xfrm>
            <a:custGeom>
              <a:avLst/>
              <a:gdLst>
                <a:gd name="T0" fmla="*/ 6701407 w 418"/>
                <a:gd name="T1" fmla="*/ 12056434 h 424"/>
                <a:gd name="T2" fmla="*/ 11561217 w 418"/>
                <a:gd name="T3" fmla="*/ 10232013 h 424"/>
                <a:gd name="T4" fmla="*/ 9132017 w 418"/>
                <a:gd name="T5" fmla="*/ 10293712 h 424"/>
                <a:gd name="T6" fmla="*/ 12531601 w 418"/>
                <a:gd name="T7" fmla="*/ 5601962 h 424"/>
                <a:gd name="T8" fmla="*/ 7655330 w 418"/>
                <a:gd name="T9" fmla="*/ 7652509 h 424"/>
                <a:gd name="T10" fmla="*/ 8168469 w 418"/>
                <a:gd name="T11" fmla="*/ 0 h 424"/>
                <a:gd name="T12" fmla="*/ 4504186 w 418"/>
                <a:gd name="T13" fmla="*/ 6914395 h 424"/>
                <a:gd name="T14" fmla="*/ 748028 w 418"/>
                <a:gd name="T15" fmla="*/ 3597559 h 424"/>
                <a:gd name="T16" fmla="*/ 3905916 w 418"/>
                <a:gd name="T17" fmla="*/ 10427550 h 424"/>
                <a:gd name="T18" fmla="*/ 905256 w 418"/>
                <a:gd name="T19" fmla="*/ 9685549 h 424"/>
                <a:gd name="T20" fmla="*/ 6514016 w 418"/>
                <a:gd name="T21" fmla="*/ 12113722 h 424"/>
                <a:gd name="T22" fmla="*/ 6701407 w 418"/>
                <a:gd name="T23" fmla="*/ 12056434 h 424"/>
                <a:gd name="T24" fmla="*/ 6701407 w 418"/>
                <a:gd name="T25" fmla="*/ 12056434 h 4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31" name="Freeform 55">
              <a:extLst>
                <a:ext uri="{FF2B5EF4-FFF2-40B4-BE49-F238E27FC236}">
                  <a16:creationId xmlns:a16="http://schemas.microsoft.com/office/drawing/2014/main" id="{4709AE6B-ED98-3C85-9388-A58801BB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2" y="1129"/>
              <a:ext cx="163" cy="702"/>
            </a:xfrm>
            <a:custGeom>
              <a:avLst/>
              <a:gdLst>
                <a:gd name="T0" fmla="*/ 1597454 w 69"/>
                <a:gd name="T1" fmla="*/ 9729563 h 295"/>
                <a:gd name="T2" fmla="*/ 2082337 w 69"/>
                <a:gd name="T3" fmla="*/ 0 h 295"/>
                <a:gd name="T4" fmla="*/ 1597454 w 69"/>
                <a:gd name="T5" fmla="*/ 9729563 h 2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32" name="Freeform 56">
              <a:extLst>
                <a:ext uri="{FF2B5EF4-FFF2-40B4-BE49-F238E27FC236}">
                  <a16:creationId xmlns:a16="http://schemas.microsoft.com/office/drawing/2014/main" id="{4FFEBF44-D9D3-CF57-A72D-C2BC6BE45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" y="1342"/>
              <a:ext cx="317" cy="340"/>
            </a:xfrm>
            <a:custGeom>
              <a:avLst/>
              <a:gdLst>
                <a:gd name="T0" fmla="*/ 4117078 w 134"/>
                <a:gd name="T1" fmla="*/ 4664415 h 143"/>
                <a:gd name="T2" fmla="*/ 0 w 134"/>
                <a:gd name="T3" fmla="*/ 0 h 143"/>
                <a:gd name="T4" fmla="*/ 4117078 w 134"/>
                <a:gd name="T5" fmla="*/ 4664415 h 1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33" name="Freeform 57">
              <a:extLst>
                <a:ext uri="{FF2B5EF4-FFF2-40B4-BE49-F238E27FC236}">
                  <a16:creationId xmlns:a16="http://schemas.microsoft.com/office/drawing/2014/main" id="{D0A8741D-F315-F293-AB5D-05A349CD7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9" y="1735"/>
              <a:ext cx="281" cy="95"/>
            </a:xfrm>
            <a:custGeom>
              <a:avLst/>
              <a:gdLst>
                <a:gd name="T0" fmla="*/ 4309786 w 117"/>
                <a:gd name="T1" fmla="*/ 709641 h 40"/>
                <a:gd name="T2" fmla="*/ 0 w 117"/>
                <a:gd name="T3" fmla="*/ 0 h 40"/>
                <a:gd name="T4" fmla="*/ 4309786 w 117"/>
                <a:gd name="T5" fmla="*/ 709641 h 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34" name="Freeform 58">
              <a:extLst>
                <a:ext uri="{FF2B5EF4-FFF2-40B4-BE49-F238E27FC236}">
                  <a16:creationId xmlns:a16="http://schemas.microsoft.com/office/drawing/2014/main" id="{E4C8E7CB-F56E-A8FF-B924-1767B4961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3" y="1447"/>
              <a:ext cx="385" cy="258"/>
            </a:xfrm>
            <a:custGeom>
              <a:avLst/>
              <a:gdLst>
                <a:gd name="T0" fmla="*/ 0 w 164"/>
                <a:gd name="T1" fmla="*/ 2905927 h 110"/>
                <a:gd name="T2" fmla="*/ 4595740 w 164"/>
                <a:gd name="T3" fmla="*/ 0 h 110"/>
                <a:gd name="T4" fmla="*/ 0 w 164"/>
                <a:gd name="T5" fmla="*/ 2905927 h 1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35" name="Freeform 59">
              <a:extLst>
                <a:ext uri="{FF2B5EF4-FFF2-40B4-BE49-F238E27FC236}">
                  <a16:creationId xmlns:a16="http://schemas.microsoft.com/office/drawing/2014/main" id="{D6FFA163-2E36-955D-1B54-F578AA171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3" y="1724"/>
              <a:ext cx="376" cy="118"/>
            </a:xfrm>
            <a:custGeom>
              <a:avLst/>
              <a:gdLst>
                <a:gd name="T0" fmla="*/ 0 w 158"/>
                <a:gd name="T1" fmla="*/ 771751 h 50"/>
                <a:gd name="T2" fmla="*/ 5213968 w 158"/>
                <a:gd name="T3" fmla="*/ 0 h 50"/>
                <a:gd name="T4" fmla="*/ 0 w 158"/>
                <a:gd name="T5" fmla="*/ 771751 h 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36" name="Freeform 60">
              <a:extLst>
                <a:ext uri="{FF2B5EF4-FFF2-40B4-BE49-F238E27FC236}">
                  <a16:creationId xmlns:a16="http://schemas.microsoft.com/office/drawing/2014/main" id="{2F81A812-E6A4-74ED-D60A-19AE8912E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" y="1871"/>
              <a:ext cx="186" cy="240"/>
            </a:xfrm>
            <a:custGeom>
              <a:avLst/>
              <a:gdLst>
                <a:gd name="T0" fmla="*/ 1712045 w 79"/>
                <a:gd name="T1" fmla="*/ 188329 h 101"/>
                <a:gd name="T2" fmla="*/ 320073 w 79"/>
                <a:gd name="T3" fmla="*/ 3270014 h 101"/>
                <a:gd name="T4" fmla="*/ 0 w 79"/>
                <a:gd name="T5" fmla="*/ 2985624 h 101"/>
                <a:gd name="T6" fmla="*/ 1418104 w 79"/>
                <a:gd name="T7" fmla="*/ 1881450 h 101"/>
                <a:gd name="T8" fmla="*/ 1503028 w 79"/>
                <a:gd name="T9" fmla="*/ 0 h 101"/>
                <a:gd name="T10" fmla="*/ 1712045 w 79"/>
                <a:gd name="T11" fmla="*/ 188329 h 101"/>
                <a:gd name="T12" fmla="*/ 1712045 w 79"/>
                <a:gd name="T13" fmla="*/ 188329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37" name="Group 66">
            <a:extLst>
              <a:ext uri="{FF2B5EF4-FFF2-40B4-BE49-F238E27FC236}">
                <a16:creationId xmlns:a16="http://schemas.microsoft.com/office/drawing/2014/main" id="{94EAC6D4-EE1F-7D96-EB28-84DB12DB5F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813" y="3049588"/>
            <a:ext cx="387350" cy="363537"/>
            <a:chOff x="3636" y="1964"/>
            <a:chExt cx="413" cy="388"/>
          </a:xfrm>
        </p:grpSpPr>
        <p:sp>
          <p:nvSpPr>
            <p:cNvPr id="438" name="Freeform 67">
              <a:extLst>
                <a:ext uri="{FF2B5EF4-FFF2-40B4-BE49-F238E27FC236}">
                  <a16:creationId xmlns:a16="http://schemas.microsoft.com/office/drawing/2014/main" id="{7B19EB1B-93E6-B2A0-91AF-C0190037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1" y="1976"/>
              <a:ext cx="78" cy="108"/>
            </a:xfrm>
            <a:custGeom>
              <a:avLst/>
              <a:gdLst>
                <a:gd name="T0" fmla="*/ 114948 w 33"/>
                <a:gd name="T1" fmla="*/ 1291898 h 46"/>
                <a:gd name="T2" fmla="*/ 758013 w 33"/>
                <a:gd name="T3" fmla="*/ 25974 h 46"/>
                <a:gd name="T4" fmla="*/ 577857 w 33"/>
                <a:gd name="T5" fmla="*/ 0 h 46"/>
                <a:gd name="T6" fmla="*/ 602959 w 33"/>
                <a:gd name="T7" fmla="*/ 752185 h 46"/>
                <a:gd name="T8" fmla="*/ 0 w 33"/>
                <a:gd name="T9" fmla="*/ 1267760 h 46"/>
                <a:gd name="T10" fmla="*/ 114948 w 33"/>
                <a:gd name="T11" fmla="*/ 1291898 h 46"/>
                <a:gd name="T12" fmla="*/ 114948 w 33"/>
                <a:gd name="T13" fmla="*/ 1291898 h 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39" name="Freeform 68">
              <a:extLst>
                <a:ext uri="{FF2B5EF4-FFF2-40B4-BE49-F238E27FC236}">
                  <a16:creationId xmlns:a16="http://schemas.microsoft.com/office/drawing/2014/main" id="{B34FC691-ACFE-C4D3-CBA8-CDF264AC9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4326548 w 175"/>
                <a:gd name="T1" fmla="*/ 829258 h 164"/>
                <a:gd name="T2" fmla="*/ 5107831 w 175"/>
                <a:gd name="T3" fmla="*/ 3080902 h 164"/>
                <a:gd name="T4" fmla="*/ 4567011 w 175"/>
                <a:gd name="T5" fmla="*/ 4054489 h 164"/>
                <a:gd name="T6" fmla="*/ 4476526 w 175"/>
                <a:gd name="T7" fmla="*/ 2835719 h 164"/>
                <a:gd name="T8" fmla="*/ 3254702 w 175"/>
                <a:gd name="T9" fmla="*/ 4862310 h 164"/>
                <a:gd name="T10" fmla="*/ 2659663 w 175"/>
                <a:gd name="T11" fmla="*/ 4976325 h 164"/>
                <a:gd name="T12" fmla="*/ 2985874 w 175"/>
                <a:gd name="T13" fmla="*/ 3378273 h 164"/>
                <a:gd name="T14" fmla="*/ 1076910 w 175"/>
                <a:gd name="T15" fmla="*/ 3599459 h 164"/>
                <a:gd name="T16" fmla="*/ 0 w 175"/>
                <a:gd name="T17" fmla="*/ 3330254 h 164"/>
                <a:gd name="T18" fmla="*/ 2541508 w 175"/>
                <a:gd name="T19" fmla="*/ 1938779 h 164"/>
                <a:gd name="T20" fmla="*/ 1076910 w 175"/>
                <a:gd name="T21" fmla="*/ 921836 h 164"/>
                <a:gd name="T22" fmla="*/ 3010692 w 175"/>
                <a:gd name="T23" fmla="*/ 647574 h 164"/>
                <a:gd name="T24" fmla="*/ 2541508 w 175"/>
                <a:gd name="T25" fmla="*/ 153040 h 164"/>
                <a:gd name="T26" fmla="*/ 3488224 w 175"/>
                <a:gd name="T27" fmla="*/ 153040 h 164"/>
                <a:gd name="T28" fmla="*/ 4260064 w 175"/>
                <a:gd name="T29" fmla="*/ 740910 h 164"/>
                <a:gd name="T30" fmla="*/ 4326548 w 175"/>
                <a:gd name="T31" fmla="*/ 829258 h 164"/>
                <a:gd name="T32" fmla="*/ 4326548 w 175"/>
                <a:gd name="T33" fmla="*/ 829258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40" name="Freeform 69">
              <a:extLst>
                <a:ext uri="{FF2B5EF4-FFF2-40B4-BE49-F238E27FC236}">
                  <a16:creationId xmlns:a16="http://schemas.microsoft.com/office/drawing/2014/main" id="{EEE8508B-5483-D3E1-E895-647EC85A2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7" y="1964"/>
              <a:ext cx="364" cy="368"/>
            </a:xfrm>
            <a:custGeom>
              <a:avLst/>
              <a:gdLst>
                <a:gd name="T0" fmla="*/ 3990055 w 154"/>
                <a:gd name="T1" fmla="*/ 1404476 h 155"/>
                <a:gd name="T2" fmla="*/ 2558263 w 154"/>
                <a:gd name="T3" fmla="*/ 285672 h 155"/>
                <a:gd name="T4" fmla="*/ 2982032 w 154"/>
                <a:gd name="T5" fmla="*/ 1023586 h 155"/>
                <a:gd name="T6" fmla="*/ 942171 w 154"/>
                <a:gd name="T7" fmla="*/ 932930 h 155"/>
                <a:gd name="T8" fmla="*/ 2454830 w 154"/>
                <a:gd name="T9" fmla="*/ 1986604 h 155"/>
                <a:gd name="T10" fmla="*/ 0 w 154"/>
                <a:gd name="T11" fmla="*/ 3403095 h 155"/>
                <a:gd name="T12" fmla="*/ 2793171 w 154"/>
                <a:gd name="T13" fmla="*/ 3146588 h 155"/>
                <a:gd name="T14" fmla="*/ 2454830 w 154"/>
                <a:gd name="T15" fmla="*/ 4972934 h 155"/>
                <a:gd name="T16" fmla="*/ 3990055 w 154"/>
                <a:gd name="T17" fmla="*/ 2595535 h 155"/>
                <a:gd name="T18" fmla="*/ 4322193 w 154"/>
                <a:gd name="T19" fmla="*/ 3687184 h 155"/>
                <a:gd name="T20" fmla="*/ 4039190 w 154"/>
                <a:gd name="T21" fmla="*/ 1445658 h 155"/>
                <a:gd name="T22" fmla="*/ 3990055 w 154"/>
                <a:gd name="T23" fmla="*/ 1404476 h 155"/>
                <a:gd name="T24" fmla="*/ 3990055 w 154"/>
                <a:gd name="T25" fmla="*/ 1404476 h 1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41" name="Freeform 70">
              <a:extLst>
                <a:ext uri="{FF2B5EF4-FFF2-40B4-BE49-F238E27FC236}">
                  <a16:creationId xmlns:a16="http://schemas.microsoft.com/office/drawing/2014/main" id="{F7F727E1-C3D7-8176-FE3E-2CED08865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1" y="2079"/>
              <a:ext cx="207" cy="117"/>
            </a:xfrm>
            <a:custGeom>
              <a:avLst/>
              <a:gdLst>
                <a:gd name="T0" fmla="*/ 2527178 w 88"/>
                <a:gd name="T1" fmla="*/ 0 h 49"/>
                <a:gd name="T2" fmla="*/ 0 w 88"/>
                <a:gd name="T3" fmla="*/ 1680149 h 49"/>
                <a:gd name="T4" fmla="*/ 2527178 w 88"/>
                <a:gd name="T5" fmla="*/ 0 h 4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42" name="Freeform 71">
              <a:extLst>
                <a:ext uri="{FF2B5EF4-FFF2-40B4-BE49-F238E27FC236}">
                  <a16:creationId xmlns:a16="http://schemas.microsoft.com/office/drawing/2014/main" id="{9286BCFF-8389-0C4B-7FE3-CA2047B54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531290 w 25"/>
                <a:gd name="T1" fmla="*/ 0 h 64"/>
                <a:gd name="T2" fmla="*/ 0 w 25"/>
                <a:gd name="T3" fmla="*/ 1903011 h 64"/>
                <a:gd name="T4" fmla="*/ 531290 w 25"/>
                <a:gd name="T5" fmla="*/ 0 h 6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43" name="Freeform 72">
              <a:extLst>
                <a:ext uri="{FF2B5EF4-FFF2-40B4-BE49-F238E27FC236}">
                  <a16:creationId xmlns:a16="http://schemas.microsoft.com/office/drawing/2014/main" id="{2DCAD92C-B736-87D4-99F3-D81E07DE6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" y="2106"/>
              <a:ext cx="37" cy="90"/>
            </a:xfrm>
            <a:custGeom>
              <a:avLst/>
              <a:gdLst>
                <a:gd name="T0" fmla="*/ 0 w 16"/>
                <a:gd name="T1" fmla="*/ 0 h 38"/>
                <a:gd name="T2" fmla="*/ 353260 w 16"/>
                <a:gd name="T3" fmla="*/ 1182259 h 38"/>
                <a:gd name="T4" fmla="*/ 0 w 16"/>
                <a:gd name="T5" fmla="*/ 0 h 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44" name="Freeform 73">
              <a:extLst>
                <a:ext uri="{FF2B5EF4-FFF2-40B4-BE49-F238E27FC236}">
                  <a16:creationId xmlns:a16="http://schemas.microsoft.com/office/drawing/2014/main" id="{C3536E03-F7EC-1142-A92E-1260EFC69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646047 w 23"/>
                <a:gd name="T1" fmla="*/ 1001619 h 33"/>
                <a:gd name="T2" fmla="*/ 0 w 23"/>
                <a:gd name="T3" fmla="*/ 0 h 33"/>
                <a:gd name="T4" fmla="*/ 646047 w 23"/>
                <a:gd name="T5" fmla="*/ 1001619 h 3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445" name="Freeform 74">
              <a:extLst>
                <a:ext uri="{FF2B5EF4-FFF2-40B4-BE49-F238E27FC236}">
                  <a16:creationId xmlns:a16="http://schemas.microsoft.com/office/drawing/2014/main" id="{8120F724-19DD-16BB-18A5-3B8CD3D2D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2033"/>
              <a:ext cx="139" cy="68"/>
            </a:xfrm>
            <a:custGeom>
              <a:avLst/>
              <a:gdLst>
                <a:gd name="T0" fmla="*/ 1721718 w 59"/>
                <a:gd name="T1" fmla="*/ 799804 h 29"/>
                <a:gd name="T2" fmla="*/ 0 w 59"/>
                <a:gd name="T3" fmla="*/ 0 h 29"/>
                <a:gd name="T4" fmla="*/ 1721718 w 59"/>
                <a:gd name="T5" fmla="*/ 799804 h 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6" name="Date Placeholder 2">
            <a:extLst>
              <a:ext uri="{FF2B5EF4-FFF2-40B4-BE49-F238E27FC236}">
                <a16:creationId xmlns:a16="http://schemas.microsoft.com/office/drawing/2014/main" id="{D0FE6BA1-6001-9179-796A-694B90AC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D2B0A8-621F-8E44-BB4B-D060B2F099A4}" type="datetimeFigureOut">
              <a:rPr lang="en-US"/>
              <a:pPr>
                <a:defRPr/>
              </a:pPr>
              <a:t>9/19/22</a:t>
            </a:fld>
            <a:endParaRPr/>
          </a:p>
        </p:txBody>
      </p:sp>
      <p:sp>
        <p:nvSpPr>
          <p:cNvPr id="447" name="Footer Placeholder 3">
            <a:extLst>
              <a:ext uri="{FF2B5EF4-FFF2-40B4-BE49-F238E27FC236}">
                <a16:creationId xmlns:a16="http://schemas.microsoft.com/office/drawing/2014/main" id="{B89979EC-B775-0B01-DDC1-C985A6572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48" name="Slide Number Placeholder 4">
            <a:extLst>
              <a:ext uri="{FF2B5EF4-FFF2-40B4-BE49-F238E27FC236}">
                <a16:creationId xmlns:a16="http://schemas.microsoft.com/office/drawing/2014/main" id="{B34112AE-729A-CAE6-AE51-1746CA84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0D75CC-7C45-4A47-B138-59D2457747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99737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3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5ECFAA9-793D-EAA5-3801-DB7040B14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8B384-0FC3-D24A-8A53-BED0F1E3B459}" type="datetimeFigureOut">
              <a:rPr lang="en-US"/>
              <a:pPr>
                <a:defRPr/>
              </a:pPr>
              <a:t>9/19/22</a:t>
            </a:fld>
            <a:endParaRPr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C52D90C-8812-2293-9C59-6DA813FF0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8FA9BF8-4DBF-3927-AF36-9533EA939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EA332D-4401-D94F-9557-78CF768567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929348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8A9EE8F-1AFE-82A8-CDD8-55A838AF3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F2241E-F80E-B341-AD8F-5F4C890A0FAC}" type="datetimeFigureOut">
              <a:rPr lang="en-US"/>
              <a:pPr>
                <a:defRPr/>
              </a:pPr>
              <a:t>9/19/22</a:t>
            </a:fld>
            <a:endParaRPr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A678B1-9C14-6213-D386-7572DE17C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4D62D54-829F-0120-804E-29CD98013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5FF68F-6A4E-8E4A-AB60-E01A7A698A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921519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B077540-74ED-ADB1-F509-B9F8A5BE3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2BB856-0433-4F46-866C-30D4006450E5}" type="datetimeFigureOut">
              <a:rPr lang="en-US"/>
              <a:pPr>
                <a:defRPr/>
              </a:pPr>
              <a:t>9/19/22</a:t>
            </a:fld>
            <a:endParaRPr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56796F-F538-4221-16B6-9B5242CC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0F9E497-7B3E-8CF3-69D8-EEF227EC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229DFA-1E69-5945-9A3E-10259AA828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0685918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D02B1-1018-5E7D-007C-FBFA5D2E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4095FD-FD12-7242-AFCC-FD9E8585C1DB}" type="datetimeFigureOut">
              <a:rPr lang="en-US"/>
              <a:pPr>
                <a:defRPr/>
              </a:pPr>
              <a:t>9/19/22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412E8-4B3F-BD3E-F9BB-505015E4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BB409-5846-9E76-3A35-5682AE1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472EE1-7C01-2D4E-ACBC-0006AD6EFE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2159770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57653-DB67-7EC0-D55C-DCDC65F5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CE124F-9718-4943-A0F2-B7BA8C933804}" type="datetimeFigureOut">
              <a:rPr lang="en-US"/>
              <a:pPr>
                <a:defRPr/>
              </a:pPr>
              <a:t>9/19/22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6F124-10CF-E94B-7701-A391F96C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C9772-6899-7C63-8029-C8DA24BF6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49AFA1-F628-EB44-9965-2EECE5387F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7168722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07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0">
              <a:schemeClr val="accent1"/>
            </a:gs>
            <a:gs pos="0">
              <a:schemeClr val="accent3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 flipH="1">
            <a:off x="-1" y="0"/>
            <a:ext cx="12192001" cy="6858639"/>
            <a:chOff x="-1" y="-1"/>
            <a:chExt cx="12192001" cy="6858639"/>
          </a:xfrm>
        </p:grpSpPr>
        <p:sp>
          <p:nvSpPr>
            <p:cNvPr id="15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" name="Group 18" descr="abstract background design"/>
          <p:cNvGrpSpPr/>
          <p:nvPr userDrawn="1"/>
        </p:nvGrpSpPr>
        <p:grpSpPr>
          <a:xfrm flipH="1">
            <a:off x="0" y="-638"/>
            <a:ext cx="12201526" cy="6858638"/>
            <a:chOff x="0" y="618575"/>
            <a:chExt cx="12201526" cy="685863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15"/>
          <p:cNvSpPr>
            <a:spLocks/>
          </p:cNvSpPr>
          <p:nvPr userDrawn="1"/>
        </p:nvSpPr>
        <p:spPr bwMode="auto">
          <a:xfrm flipH="1"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384364"/>
            <a:ext cx="9175668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-3175" y="5486400"/>
            <a:ext cx="12204700" cy="13712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5620215"/>
            <a:ext cx="9175668" cy="1237467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FFEE5F-65BB-4268-AC17-D19CED90FB82}" type="datetimeFigureOut">
              <a:rPr lang="en-US" smtClean="0"/>
              <a:pPr/>
              <a:t>9/21/22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10208348" y="3345599"/>
            <a:ext cx="3417882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18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3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1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90687"/>
            <a:ext cx="5157787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183188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9/21/22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0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9/21/22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13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9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Rectangle 14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16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8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54" y="457200"/>
            <a:ext cx="348231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4055" y="2514183"/>
            <a:ext cx="3703320" cy="3658015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43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038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028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4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38" name="Rectangle 1037"/>
          <p:cNvSpPr/>
          <p:nvPr userDrawn="1"/>
        </p:nvSpPr>
        <p:spPr>
          <a:xfrm>
            <a:off x="0" y="-5092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u="none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1" name="Rectangle 1040" descr="background shape"/>
          <p:cNvSpPr/>
          <p:nvPr userDrawn="1"/>
        </p:nvSpPr>
        <p:spPr>
          <a:xfrm>
            <a:off x="-4119" y="6237752"/>
            <a:ext cx="12197830" cy="630429"/>
          </a:xfrm>
          <a:custGeom>
            <a:avLst/>
            <a:gdLst>
              <a:gd name="connsiteX0" fmla="*/ 0 w 12192000"/>
              <a:gd name="connsiteY0" fmla="*/ 0 h 556282"/>
              <a:gd name="connsiteX1" fmla="*/ 12192000 w 12192000"/>
              <a:gd name="connsiteY1" fmla="*/ 0 h 556282"/>
              <a:gd name="connsiteX2" fmla="*/ 12192000 w 12192000"/>
              <a:gd name="connsiteY2" fmla="*/ 556282 h 556282"/>
              <a:gd name="connsiteX3" fmla="*/ 0 w 12192000"/>
              <a:gd name="connsiteY3" fmla="*/ 556282 h 556282"/>
              <a:gd name="connsiteX4" fmla="*/ 0 w 12192000"/>
              <a:gd name="connsiteY4" fmla="*/ 0 h 556282"/>
              <a:gd name="connsiteX0" fmla="*/ 0 w 12206068"/>
              <a:gd name="connsiteY0" fmla="*/ 1026941 h 1583223"/>
              <a:gd name="connsiteX1" fmla="*/ 12206068 w 12206068"/>
              <a:gd name="connsiteY1" fmla="*/ 0 h 1583223"/>
              <a:gd name="connsiteX2" fmla="*/ 12192000 w 12206068"/>
              <a:gd name="connsiteY2" fmla="*/ 1583223 h 1583223"/>
              <a:gd name="connsiteX3" fmla="*/ 0 w 12206068"/>
              <a:gd name="connsiteY3" fmla="*/ 1583223 h 1583223"/>
              <a:gd name="connsiteX4" fmla="*/ 0 w 12206068"/>
              <a:gd name="connsiteY4" fmla="*/ 1026941 h 1583223"/>
              <a:gd name="connsiteX0" fmla="*/ 0 w 12192000"/>
              <a:gd name="connsiteY0" fmla="*/ 34281 h 590563"/>
              <a:gd name="connsiteX1" fmla="*/ 12086619 w 12192000"/>
              <a:gd name="connsiteY1" fmla="*/ 0 h 590563"/>
              <a:gd name="connsiteX2" fmla="*/ 12192000 w 12192000"/>
              <a:gd name="connsiteY2" fmla="*/ 590563 h 590563"/>
              <a:gd name="connsiteX3" fmla="*/ 0 w 12192000"/>
              <a:gd name="connsiteY3" fmla="*/ 590563 h 590563"/>
              <a:gd name="connsiteX4" fmla="*/ 0 w 12192000"/>
              <a:gd name="connsiteY4" fmla="*/ 34281 h 590563"/>
              <a:gd name="connsiteX0" fmla="*/ 0 w 12193711"/>
              <a:gd name="connsiteY0" fmla="*/ 244346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0 w 12193711"/>
              <a:gd name="connsiteY4" fmla="*/ 244346 h 800628"/>
              <a:gd name="connsiteX0" fmla="*/ 98854 w 12193711"/>
              <a:gd name="connsiteY0" fmla="*/ 577978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98854 w 12193711"/>
              <a:gd name="connsiteY4" fmla="*/ 577978 h 800628"/>
              <a:gd name="connsiteX0" fmla="*/ 4119 w 12193711"/>
              <a:gd name="connsiteY0" fmla="*/ 606811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4119 w 12193711"/>
              <a:gd name="connsiteY4" fmla="*/ 606811 h 800628"/>
              <a:gd name="connsiteX0" fmla="*/ 135924 w 12193711"/>
              <a:gd name="connsiteY0" fmla="*/ 590335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135924 w 12193711"/>
              <a:gd name="connsiteY4" fmla="*/ 590335 h 800628"/>
              <a:gd name="connsiteX0" fmla="*/ 0 w 12197830"/>
              <a:gd name="connsiteY0" fmla="*/ 577978 h 800628"/>
              <a:gd name="connsiteX1" fmla="*/ 12197830 w 12197830"/>
              <a:gd name="connsiteY1" fmla="*/ 0 h 800628"/>
              <a:gd name="connsiteX2" fmla="*/ 12196119 w 12197830"/>
              <a:gd name="connsiteY2" fmla="*/ 800628 h 800628"/>
              <a:gd name="connsiteX3" fmla="*/ 4119 w 12197830"/>
              <a:gd name="connsiteY3" fmla="*/ 800628 h 800628"/>
              <a:gd name="connsiteX4" fmla="*/ 0 w 12197830"/>
              <a:gd name="connsiteY4" fmla="*/ 577978 h 800628"/>
              <a:gd name="connsiteX0" fmla="*/ 0 w 12196127"/>
              <a:gd name="connsiteY0" fmla="*/ 414454 h 637104"/>
              <a:gd name="connsiteX1" fmla="*/ 12167795 w 12196127"/>
              <a:gd name="connsiteY1" fmla="*/ 0 h 637104"/>
              <a:gd name="connsiteX2" fmla="*/ 12196119 w 12196127"/>
              <a:gd name="connsiteY2" fmla="*/ 637104 h 637104"/>
              <a:gd name="connsiteX3" fmla="*/ 4119 w 12196127"/>
              <a:gd name="connsiteY3" fmla="*/ 637104 h 637104"/>
              <a:gd name="connsiteX4" fmla="*/ 0 w 12196127"/>
              <a:gd name="connsiteY4" fmla="*/ 414454 h 637104"/>
              <a:gd name="connsiteX0" fmla="*/ 0 w 12196196"/>
              <a:gd name="connsiteY0" fmla="*/ 411116 h 633766"/>
              <a:gd name="connsiteX1" fmla="*/ 12194493 w 12196196"/>
              <a:gd name="connsiteY1" fmla="*/ 0 h 633766"/>
              <a:gd name="connsiteX2" fmla="*/ 12196119 w 12196196"/>
              <a:gd name="connsiteY2" fmla="*/ 633766 h 633766"/>
              <a:gd name="connsiteX3" fmla="*/ 4119 w 12196196"/>
              <a:gd name="connsiteY3" fmla="*/ 633766 h 633766"/>
              <a:gd name="connsiteX4" fmla="*/ 0 w 12196196"/>
              <a:gd name="connsiteY4" fmla="*/ 411116 h 633766"/>
              <a:gd name="connsiteX0" fmla="*/ 0 w 12196123"/>
              <a:gd name="connsiteY0" fmla="*/ 374407 h 597057"/>
              <a:gd name="connsiteX1" fmla="*/ 12147772 w 12196123"/>
              <a:gd name="connsiteY1" fmla="*/ 0 h 597057"/>
              <a:gd name="connsiteX2" fmla="*/ 12196119 w 12196123"/>
              <a:gd name="connsiteY2" fmla="*/ 597057 h 597057"/>
              <a:gd name="connsiteX3" fmla="*/ 4119 w 12196123"/>
              <a:gd name="connsiteY3" fmla="*/ 597057 h 597057"/>
              <a:gd name="connsiteX4" fmla="*/ 0 w 12196123"/>
              <a:gd name="connsiteY4" fmla="*/ 374407 h 597057"/>
              <a:gd name="connsiteX0" fmla="*/ 0 w 12196196"/>
              <a:gd name="connsiteY0" fmla="*/ 404442 h 627092"/>
              <a:gd name="connsiteX1" fmla="*/ 12194493 w 12196196"/>
              <a:gd name="connsiteY1" fmla="*/ 0 h 627092"/>
              <a:gd name="connsiteX2" fmla="*/ 12196119 w 12196196"/>
              <a:gd name="connsiteY2" fmla="*/ 627092 h 627092"/>
              <a:gd name="connsiteX3" fmla="*/ 4119 w 12196196"/>
              <a:gd name="connsiteY3" fmla="*/ 627092 h 627092"/>
              <a:gd name="connsiteX4" fmla="*/ 0 w 12196196"/>
              <a:gd name="connsiteY4" fmla="*/ 404442 h 627092"/>
              <a:gd name="connsiteX0" fmla="*/ 0 w 12196123"/>
              <a:gd name="connsiteY0" fmla="*/ 391093 h 613743"/>
              <a:gd name="connsiteX1" fmla="*/ 12141097 w 12196123"/>
              <a:gd name="connsiteY1" fmla="*/ 0 h 613743"/>
              <a:gd name="connsiteX2" fmla="*/ 12196119 w 12196123"/>
              <a:gd name="connsiteY2" fmla="*/ 613743 h 613743"/>
              <a:gd name="connsiteX3" fmla="*/ 4119 w 12196123"/>
              <a:gd name="connsiteY3" fmla="*/ 613743 h 613743"/>
              <a:gd name="connsiteX4" fmla="*/ 0 w 12196123"/>
              <a:gd name="connsiteY4" fmla="*/ 391093 h 613743"/>
              <a:gd name="connsiteX0" fmla="*/ 0 w 12197830"/>
              <a:gd name="connsiteY0" fmla="*/ 407779 h 630429"/>
              <a:gd name="connsiteX1" fmla="*/ 12197830 w 12197830"/>
              <a:gd name="connsiteY1" fmla="*/ 0 h 630429"/>
              <a:gd name="connsiteX2" fmla="*/ 12196119 w 12197830"/>
              <a:gd name="connsiteY2" fmla="*/ 630429 h 630429"/>
              <a:gd name="connsiteX3" fmla="*/ 4119 w 12197830"/>
              <a:gd name="connsiteY3" fmla="*/ 630429 h 630429"/>
              <a:gd name="connsiteX4" fmla="*/ 0 w 12197830"/>
              <a:gd name="connsiteY4" fmla="*/ 407779 h 63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7830" h="630429">
                <a:moveTo>
                  <a:pt x="0" y="407779"/>
                </a:moveTo>
                <a:lnTo>
                  <a:pt x="12197830" y="0"/>
                </a:lnTo>
                <a:cubicBezTo>
                  <a:pt x="12197260" y="266876"/>
                  <a:pt x="12196689" y="363553"/>
                  <a:pt x="12196119" y="630429"/>
                </a:cubicBezTo>
                <a:lnTo>
                  <a:pt x="4119" y="630429"/>
                </a:lnTo>
                <a:lnTo>
                  <a:pt x="0" y="407779"/>
                </a:lnTo>
                <a:close/>
              </a:path>
            </a:pathLst>
          </a:custGeom>
          <a:gradFill>
            <a:gsLst>
              <a:gs pos="100000">
                <a:schemeClr val="accent3">
                  <a:alpha val="95000"/>
                </a:schemeClr>
              </a:gs>
              <a:gs pos="0">
                <a:schemeClr val="accent1">
                  <a:alpha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0FFEE5F-65BB-4268-AC17-D19CED90FB82}" type="datetimeFigureOut">
              <a:rPr lang="en-US" smtClean="0"/>
              <a:pPr/>
              <a:t>9/21/22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7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2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1pPr>
      <a:lvl2pPr marL="233363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tabLst/>
        <a:defRPr sz="2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4pPr>
      <a:lvl5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5pPr>
      <a:lvl6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6pPr>
      <a:lvl7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7pPr>
      <a:lvl8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8pPr>
      <a:lvl9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EE0F8"/>
            </a:gs>
            <a:gs pos="17000">
              <a:srgbClr val="BFEBFA"/>
            </a:gs>
            <a:gs pos="50999">
              <a:srgbClr val="DFF5FD"/>
            </a:gs>
            <a:gs pos="92000">
              <a:srgbClr val="FFFFFF"/>
            </a:gs>
            <a:gs pos="100000">
              <a:srgbClr val="FFFFF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50">
            <a:extLst>
              <a:ext uri="{FF2B5EF4-FFF2-40B4-BE49-F238E27FC236}">
                <a16:creationId xmlns:a16="http://schemas.microsoft.com/office/drawing/2014/main" id="{171D8B23-94E2-64CF-4077-A49095FF445F}"/>
              </a:ext>
            </a:extLst>
          </p:cNvPr>
          <p:cNvSpPr>
            <a:spLocks/>
          </p:cNvSpPr>
          <p:nvPr/>
        </p:nvSpPr>
        <p:spPr bwMode="auto">
          <a:xfrm>
            <a:off x="8761413" y="5521325"/>
            <a:ext cx="3429000" cy="1336675"/>
          </a:xfrm>
          <a:custGeom>
            <a:avLst/>
            <a:gdLst>
              <a:gd name="T0" fmla="*/ 52970 w 5150129"/>
              <a:gd name="T1" fmla="*/ 0 h 2763306"/>
              <a:gd name="T2" fmla="*/ 58703 w 5150129"/>
              <a:gd name="T3" fmla="*/ 5 h 2763306"/>
              <a:gd name="T4" fmla="*/ 58703 w 5150129"/>
              <a:gd name="T5" fmla="*/ 937 h 2763306"/>
              <a:gd name="T6" fmla="*/ 41788 w 5150129"/>
              <a:gd name="T7" fmla="*/ 937 h 2763306"/>
              <a:gd name="T8" fmla="*/ 0 w 5150129"/>
              <a:gd name="T9" fmla="*/ 581 h 2763306"/>
              <a:gd name="T10" fmla="*/ 52970 w 5150129"/>
              <a:gd name="T11" fmla="*/ 0 h 276330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VN"/>
          </a:p>
        </p:txBody>
      </p:sp>
      <p:sp>
        <p:nvSpPr>
          <p:cNvPr id="1027" name="Freeform 51">
            <a:extLst>
              <a:ext uri="{FF2B5EF4-FFF2-40B4-BE49-F238E27FC236}">
                <a16:creationId xmlns:a16="http://schemas.microsoft.com/office/drawing/2014/main" id="{47362EF5-72F5-FE38-FCE7-6AFA195D5070}"/>
              </a:ext>
            </a:extLst>
          </p:cNvPr>
          <p:cNvSpPr>
            <a:spLocks/>
          </p:cNvSpPr>
          <p:nvPr/>
        </p:nvSpPr>
        <p:spPr bwMode="auto">
          <a:xfrm>
            <a:off x="0" y="5651500"/>
            <a:ext cx="11415713" cy="1206500"/>
          </a:xfrm>
          <a:custGeom>
            <a:avLst/>
            <a:gdLst>
              <a:gd name="T0" fmla="*/ 1809904 w 12079179"/>
              <a:gd name="T1" fmla="*/ 1 h 2245075"/>
              <a:gd name="T2" fmla="*/ 6488724 w 12079179"/>
              <a:gd name="T3" fmla="*/ 2424 h 2245075"/>
              <a:gd name="T4" fmla="*/ 0 w 12079179"/>
              <a:gd name="T5" fmla="*/ 2424 h 2245075"/>
              <a:gd name="T6" fmla="*/ 0 w 12079179"/>
              <a:gd name="T7" fmla="*/ 544 h 2245075"/>
              <a:gd name="T8" fmla="*/ 1809904 w 12079179"/>
              <a:gd name="T9" fmla="*/ 1 h 22450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VN"/>
          </a:p>
        </p:txBody>
      </p:sp>
      <p:sp>
        <p:nvSpPr>
          <p:cNvPr id="1028" name="Freeform 51">
            <a:extLst>
              <a:ext uri="{FF2B5EF4-FFF2-40B4-BE49-F238E27FC236}">
                <a16:creationId xmlns:a16="http://schemas.microsoft.com/office/drawing/2014/main" id="{FA24E24B-0E54-BCF4-4F17-AF41F7857679}"/>
              </a:ext>
            </a:extLst>
          </p:cNvPr>
          <p:cNvSpPr>
            <a:spLocks/>
          </p:cNvSpPr>
          <p:nvPr/>
        </p:nvSpPr>
        <p:spPr bwMode="auto">
          <a:xfrm>
            <a:off x="-14288" y="5865813"/>
            <a:ext cx="11415713" cy="1003300"/>
          </a:xfrm>
          <a:custGeom>
            <a:avLst/>
            <a:gdLst>
              <a:gd name="T0" fmla="*/ 0 w 12079179"/>
              <a:gd name="T1" fmla="*/ 25 h 2313737"/>
              <a:gd name="T2" fmla="*/ 6132322 w 12079179"/>
              <a:gd name="T3" fmla="*/ 102 h 2313737"/>
              <a:gd name="T4" fmla="*/ 0 w 12079179"/>
              <a:gd name="T5" fmla="*/ 102 h 2313737"/>
              <a:gd name="T6" fmla="*/ 0 w 12079179"/>
              <a:gd name="T7" fmla="*/ 25 h 231373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VN"/>
          </a:p>
        </p:txBody>
      </p:sp>
      <p:grpSp>
        <p:nvGrpSpPr>
          <p:cNvPr id="1029" name="Group 66">
            <a:extLst>
              <a:ext uri="{FF2B5EF4-FFF2-40B4-BE49-F238E27FC236}">
                <a16:creationId xmlns:a16="http://schemas.microsoft.com/office/drawing/2014/main" id="{3647799C-5AE1-FEE1-4A48-51251BDDBDB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647488" y="947738"/>
            <a:ext cx="427037" cy="400050"/>
            <a:chOff x="3636" y="1964"/>
            <a:chExt cx="413" cy="388"/>
          </a:xfrm>
        </p:grpSpPr>
        <p:sp>
          <p:nvSpPr>
            <p:cNvPr id="1086" name="Freeform 67">
              <a:extLst>
                <a:ext uri="{FF2B5EF4-FFF2-40B4-BE49-F238E27FC236}">
                  <a16:creationId xmlns:a16="http://schemas.microsoft.com/office/drawing/2014/main" id="{935F3860-2A77-628D-42AF-86D4D3A16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114948 w 33"/>
                <a:gd name="T1" fmla="*/ 1439184 h 46"/>
                <a:gd name="T2" fmla="*/ 758013 w 33"/>
                <a:gd name="T3" fmla="*/ 27648 h 46"/>
                <a:gd name="T4" fmla="*/ 577857 w 33"/>
                <a:gd name="T5" fmla="*/ 0 h 46"/>
                <a:gd name="T6" fmla="*/ 602959 w 33"/>
                <a:gd name="T7" fmla="*/ 847750 h 46"/>
                <a:gd name="T8" fmla="*/ 0 w 33"/>
                <a:gd name="T9" fmla="*/ 1417365 h 46"/>
                <a:gd name="T10" fmla="*/ 114948 w 33"/>
                <a:gd name="T11" fmla="*/ 1439184 h 46"/>
                <a:gd name="T12" fmla="*/ 114948 w 33"/>
                <a:gd name="T13" fmla="*/ 1439184 h 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87" name="Freeform 68">
              <a:extLst>
                <a:ext uri="{FF2B5EF4-FFF2-40B4-BE49-F238E27FC236}">
                  <a16:creationId xmlns:a16="http://schemas.microsoft.com/office/drawing/2014/main" id="{D060CE6F-4243-F53E-B759-69FC21A05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4326548 w 175"/>
                <a:gd name="T1" fmla="*/ 829258 h 164"/>
                <a:gd name="T2" fmla="*/ 5107831 w 175"/>
                <a:gd name="T3" fmla="*/ 3080902 h 164"/>
                <a:gd name="T4" fmla="*/ 4567011 w 175"/>
                <a:gd name="T5" fmla="*/ 4054489 h 164"/>
                <a:gd name="T6" fmla="*/ 4476526 w 175"/>
                <a:gd name="T7" fmla="*/ 2835719 h 164"/>
                <a:gd name="T8" fmla="*/ 3254702 w 175"/>
                <a:gd name="T9" fmla="*/ 4862310 h 164"/>
                <a:gd name="T10" fmla="*/ 2659663 w 175"/>
                <a:gd name="T11" fmla="*/ 4976325 h 164"/>
                <a:gd name="T12" fmla="*/ 2985874 w 175"/>
                <a:gd name="T13" fmla="*/ 3378273 h 164"/>
                <a:gd name="T14" fmla="*/ 1076910 w 175"/>
                <a:gd name="T15" fmla="*/ 3599459 h 164"/>
                <a:gd name="T16" fmla="*/ 0 w 175"/>
                <a:gd name="T17" fmla="*/ 3330254 h 164"/>
                <a:gd name="T18" fmla="*/ 2541508 w 175"/>
                <a:gd name="T19" fmla="*/ 1938779 h 164"/>
                <a:gd name="T20" fmla="*/ 1076910 w 175"/>
                <a:gd name="T21" fmla="*/ 921836 h 164"/>
                <a:gd name="T22" fmla="*/ 3010692 w 175"/>
                <a:gd name="T23" fmla="*/ 647574 h 164"/>
                <a:gd name="T24" fmla="*/ 2541508 w 175"/>
                <a:gd name="T25" fmla="*/ 153040 h 164"/>
                <a:gd name="T26" fmla="*/ 3488224 w 175"/>
                <a:gd name="T27" fmla="*/ 153040 h 164"/>
                <a:gd name="T28" fmla="*/ 4260064 w 175"/>
                <a:gd name="T29" fmla="*/ 740910 h 164"/>
                <a:gd name="T30" fmla="*/ 4326548 w 175"/>
                <a:gd name="T31" fmla="*/ 829258 h 164"/>
                <a:gd name="T32" fmla="*/ 4326548 w 175"/>
                <a:gd name="T33" fmla="*/ 829258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88" name="Freeform 69">
              <a:extLst>
                <a:ext uri="{FF2B5EF4-FFF2-40B4-BE49-F238E27FC236}">
                  <a16:creationId xmlns:a16="http://schemas.microsoft.com/office/drawing/2014/main" id="{D5FF1919-E109-0E6D-3188-8696DA06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" y="1964"/>
              <a:ext cx="364" cy="366"/>
            </a:xfrm>
            <a:custGeom>
              <a:avLst/>
              <a:gdLst>
                <a:gd name="T0" fmla="*/ 3990055 w 154"/>
                <a:gd name="T1" fmla="*/ 1326195 h 155"/>
                <a:gd name="T2" fmla="*/ 2558263 w 154"/>
                <a:gd name="T3" fmla="*/ 269690 h 155"/>
                <a:gd name="T4" fmla="*/ 2982032 w 154"/>
                <a:gd name="T5" fmla="*/ 965475 h 155"/>
                <a:gd name="T6" fmla="*/ 942171 w 154"/>
                <a:gd name="T7" fmla="*/ 866865 h 155"/>
                <a:gd name="T8" fmla="*/ 2454830 w 154"/>
                <a:gd name="T9" fmla="*/ 1859422 h 155"/>
                <a:gd name="T10" fmla="*/ 0 w 154"/>
                <a:gd name="T11" fmla="*/ 3178651 h 155"/>
                <a:gd name="T12" fmla="*/ 2793171 w 154"/>
                <a:gd name="T13" fmla="*/ 2937230 h 155"/>
                <a:gd name="T14" fmla="*/ 2454830 w 154"/>
                <a:gd name="T15" fmla="*/ 4655357 h 155"/>
                <a:gd name="T16" fmla="*/ 3990055 w 154"/>
                <a:gd name="T17" fmla="*/ 2430925 h 155"/>
                <a:gd name="T18" fmla="*/ 4322193 w 154"/>
                <a:gd name="T19" fmla="*/ 3459824 h 155"/>
                <a:gd name="T20" fmla="*/ 4039190 w 154"/>
                <a:gd name="T21" fmla="*/ 1346150 h 155"/>
                <a:gd name="T22" fmla="*/ 3990055 w 154"/>
                <a:gd name="T23" fmla="*/ 1326195 h 155"/>
                <a:gd name="T24" fmla="*/ 3990055 w 154"/>
                <a:gd name="T25" fmla="*/ 1326195 h 1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89" name="Freeform 70">
              <a:extLst>
                <a:ext uri="{FF2B5EF4-FFF2-40B4-BE49-F238E27FC236}">
                  <a16:creationId xmlns:a16="http://schemas.microsoft.com/office/drawing/2014/main" id="{BF6C8679-8256-25FF-71D8-191560515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1" y="2079"/>
              <a:ext cx="207" cy="117"/>
            </a:xfrm>
            <a:custGeom>
              <a:avLst/>
              <a:gdLst>
                <a:gd name="T0" fmla="*/ 2527178 w 88"/>
                <a:gd name="T1" fmla="*/ 0 h 49"/>
                <a:gd name="T2" fmla="*/ 0 w 88"/>
                <a:gd name="T3" fmla="*/ 1680149 h 49"/>
                <a:gd name="T4" fmla="*/ 2527178 w 88"/>
                <a:gd name="T5" fmla="*/ 0 h 4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90" name="Freeform 71">
              <a:extLst>
                <a:ext uri="{FF2B5EF4-FFF2-40B4-BE49-F238E27FC236}">
                  <a16:creationId xmlns:a16="http://schemas.microsoft.com/office/drawing/2014/main" id="{C5E5BB9B-0AC4-8C69-D4D6-123771843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" y="2129"/>
              <a:ext cx="60" cy="151"/>
            </a:xfrm>
            <a:custGeom>
              <a:avLst/>
              <a:gdLst>
                <a:gd name="T0" fmla="*/ 652603 w 25"/>
                <a:gd name="T1" fmla="*/ 0 h 64"/>
                <a:gd name="T2" fmla="*/ 0 w 25"/>
                <a:gd name="T3" fmla="*/ 1903011 h 64"/>
                <a:gd name="T4" fmla="*/ 652603 w 25"/>
                <a:gd name="T5" fmla="*/ 0 h 6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91" name="Freeform 72">
              <a:extLst>
                <a:ext uri="{FF2B5EF4-FFF2-40B4-BE49-F238E27FC236}">
                  <a16:creationId xmlns:a16="http://schemas.microsoft.com/office/drawing/2014/main" id="{312E0702-E7A9-C171-5974-AD9E6C0B0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" y="2106"/>
              <a:ext cx="38" cy="91"/>
            </a:xfrm>
            <a:custGeom>
              <a:avLst/>
              <a:gdLst>
                <a:gd name="T0" fmla="*/ 0 w 16"/>
                <a:gd name="T1" fmla="*/ 0 h 38"/>
                <a:gd name="T2" fmla="*/ 491022 w 16"/>
                <a:gd name="T3" fmla="*/ 1351707 h 38"/>
                <a:gd name="T4" fmla="*/ 0 w 16"/>
                <a:gd name="T5" fmla="*/ 0 h 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92" name="Freeform 73">
              <a:extLst>
                <a:ext uri="{FF2B5EF4-FFF2-40B4-BE49-F238E27FC236}">
                  <a16:creationId xmlns:a16="http://schemas.microsoft.com/office/drawing/2014/main" id="{C2E8B3B6-6FBB-ED84-F6BF-29BE2666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9" y="2006"/>
              <a:ext cx="55" cy="77"/>
            </a:xfrm>
            <a:custGeom>
              <a:avLst/>
              <a:gdLst>
                <a:gd name="T0" fmla="*/ 808357 w 23"/>
                <a:gd name="T1" fmla="*/ 861159 h 33"/>
                <a:gd name="T2" fmla="*/ 0 w 23"/>
                <a:gd name="T3" fmla="*/ 0 h 33"/>
                <a:gd name="T4" fmla="*/ 808357 w 23"/>
                <a:gd name="T5" fmla="*/ 861159 h 3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93" name="Freeform 74">
              <a:extLst>
                <a:ext uri="{FF2B5EF4-FFF2-40B4-BE49-F238E27FC236}">
                  <a16:creationId xmlns:a16="http://schemas.microsoft.com/office/drawing/2014/main" id="{E0233226-781E-68E2-90C2-67F9E1026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1879336 w 59"/>
                <a:gd name="T1" fmla="*/ 953242 h 29"/>
                <a:gd name="T2" fmla="*/ 0 w 59"/>
                <a:gd name="T3" fmla="*/ 0 h 29"/>
                <a:gd name="T4" fmla="*/ 1879336 w 59"/>
                <a:gd name="T5" fmla="*/ 953242 h 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030" name="Group 18">
            <a:extLst>
              <a:ext uri="{FF2B5EF4-FFF2-40B4-BE49-F238E27FC236}">
                <a16:creationId xmlns:a16="http://schemas.microsoft.com/office/drawing/2014/main" id="{07544685-705C-0C99-58F4-E3B36E95ADFE}"/>
              </a:ext>
            </a:extLst>
          </p:cNvPr>
          <p:cNvGrpSpPr>
            <a:grpSpLocks/>
          </p:cNvGrpSpPr>
          <p:nvPr/>
        </p:nvGrpSpPr>
        <p:grpSpPr bwMode="auto">
          <a:xfrm>
            <a:off x="11309350" y="6211888"/>
            <a:ext cx="874713" cy="646112"/>
            <a:chOff x="7344986" y="5566058"/>
            <a:chExt cx="1750940" cy="1291943"/>
          </a:xfrm>
        </p:grpSpPr>
        <p:sp>
          <p:nvSpPr>
            <p:cNvPr id="1080" name="Freeform 99">
              <a:extLst>
                <a:ext uri="{FF2B5EF4-FFF2-40B4-BE49-F238E27FC236}">
                  <a16:creationId xmlns:a16="http://schemas.microsoft.com/office/drawing/2014/main" id="{81D20E2D-8FC7-5969-43C9-BF8AD2BBD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2147483647 w 549"/>
                <a:gd name="T1" fmla="*/ 2147483647 h 405"/>
                <a:gd name="T2" fmla="*/ 2147483647 w 549"/>
                <a:gd name="T3" fmla="*/ 2147483647 h 405"/>
                <a:gd name="T4" fmla="*/ 2147483647 w 549"/>
                <a:gd name="T5" fmla="*/ 2147483647 h 405"/>
                <a:gd name="T6" fmla="*/ 2147483647 w 549"/>
                <a:gd name="T7" fmla="*/ 2147483647 h 405"/>
                <a:gd name="T8" fmla="*/ 2147483647 w 549"/>
                <a:gd name="T9" fmla="*/ 2147483647 h 405"/>
                <a:gd name="T10" fmla="*/ 0 w 549"/>
                <a:gd name="T11" fmla="*/ 2147483647 h 405"/>
                <a:gd name="T12" fmla="*/ 2147483647 w 549"/>
                <a:gd name="T13" fmla="*/ 2147483647 h 405"/>
                <a:gd name="T14" fmla="*/ 2147483647 w 549"/>
                <a:gd name="T15" fmla="*/ 2147483647 h 405"/>
                <a:gd name="T16" fmla="*/ 2147483647 w 549"/>
                <a:gd name="T17" fmla="*/ 2147483647 h 405"/>
                <a:gd name="T18" fmla="*/ 2147483647 w 549"/>
                <a:gd name="T19" fmla="*/ 2147483647 h 405"/>
                <a:gd name="T20" fmla="*/ 2147483647 w 549"/>
                <a:gd name="T21" fmla="*/ 2147483647 h 40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81" name="Freeform 100">
              <a:extLst>
                <a:ext uri="{FF2B5EF4-FFF2-40B4-BE49-F238E27FC236}">
                  <a16:creationId xmlns:a16="http://schemas.microsoft.com/office/drawing/2014/main" id="{5648DE5C-62F9-FFD5-7139-C017260A3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9295" y="5746993"/>
              <a:ext cx="1566631" cy="1111008"/>
            </a:xfrm>
            <a:custGeom>
              <a:avLst/>
              <a:gdLst>
                <a:gd name="T0" fmla="*/ 2147483647 w 491"/>
                <a:gd name="T1" fmla="*/ 2147483647 h 349"/>
                <a:gd name="T2" fmla="*/ 2147483647 w 491"/>
                <a:gd name="T3" fmla="*/ 2147483647 h 349"/>
                <a:gd name="T4" fmla="*/ 2147483647 w 491"/>
                <a:gd name="T5" fmla="*/ 2147483647 h 349"/>
                <a:gd name="T6" fmla="*/ 2147483647 w 491"/>
                <a:gd name="T7" fmla="*/ 2147483647 h 349"/>
                <a:gd name="T8" fmla="*/ 2147483647 w 491"/>
                <a:gd name="T9" fmla="*/ 2147483647 h 349"/>
                <a:gd name="T10" fmla="*/ 0 w 491"/>
                <a:gd name="T11" fmla="*/ 2147483647 h 349"/>
                <a:gd name="T12" fmla="*/ 2147483647 w 491"/>
                <a:gd name="T13" fmla="*/ 2147483647 h 349"/>
                <a:gd name="T14" fmla="*/ 2147483647 w 491"/>
                <a:gd name="T15" fmla="*/ 2147483647 h 349"/>
                <a:gd name="T16" fmla="*/ 2147483647 w 491"/>
                <a:gd name="T17" fmla="*/ 2147483647 h 349"/>
                <a:gd name="T18" fmla="*/ 2147483647 w 491"/>
                <a:gd name="T19" fmla="*/ 2147483647 h 349"/>
                <a:gd name="T20" fmla="*/ 2147483647 w 491"/>
                <a:gd name="T21" fmla="*/ 2147483647 h 3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82" name="Freeform 101">
              <a:extLst>
                <a:ext uri="{FF2B5EF4-FFF2-40B4-BE49-F238E27FC236}">
                  <a16:creationId xmlns:a16="http://schemas.microsoft.com/office/drawing/2014/main" id="{EA44939E-FCD5-B636-68A0-E69A52526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070" y="6515176"/>
              <a:ext cx="1105856" cy="219028"/>
            </a:xfrm>
            <a:custGeom>
              <a:avLst/>
              <a:gdLst>
                <a:gd name="T0" fmla="*/ 0 w 347"/>
                <a:gd name="T1" fmla="*/ 0 h 68"/>
                <a:gd name="T2" fmla="*/ 2147483647 w 347"/>
                <a:gd name="T3" fmla="*/ 2147483647 h 68"/>
                <a:gd name="T4" fmla="*/ 2147483647 w 347"/>
                <a:gd name="T5" fmla="*/ 2147483647 h 68"/>
                <a:gd name="T6" fmla="*/ 0 w 347"/>
                <a:gd name="T7" fmla="*/ 0 h 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83" name="Freeform 102">
              <a:extLst>
                <a:ext uri="{FF2B5EF4-FFF2-40B4-BE49-F238E27FC236}">
                  <a16:creationId xmlns:a16="http://schemas.microsoft.com/office/drawing/2014/main" id="{25563B28-CBDA-D6B6-F394-F8F8C334E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6750" y="6670718"/>
              <a:ext cx="120754" cy="187283"/>
            </a:xfrm>
            <a:custGeom>
              <a:avLst/>
              <a:gdLst>
                <a:gd name="T0" fmla="*/ 2147483647 w 38"/>
                <a:gd name="T1" fmla="*/ 0 h 59"/>
                <a:gd name="T2" fmla="*/ 0 w 38"/>
                <a:gd name="T3" fmla="*/ 2147483647 h 59"/>
                <a:gd name="T4" fmla="*/ 2147483647 w 38"/>
                <a:gd name="T5" fmla="*/ 2147483647 h 59"/>
                <a:gd name="T6" fmla="*/ 2147483647 w 38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84" name="Freeform 103">
              <a:extLst>
                <a:ext uri="{FF2B5EF4-FFF2-40B4-BE49-F238E27FC236}">
                  <a16:creationId xmlns:a16="http://schemas.microsoft.com/office/drawing/2014/main" id="{A186254F-8FDC-B780-58B1-91C90BF7D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7325" y="6035856"/>
              <a:ext cx="28601" cy="92054"/>
            </a:xfrm>
            <a:custGeom>
              <a:avLst/>
              <a:gdLst>
                <a:gd name="T0" fmla="*/ 0 w 9"/>
                <a:gd name="T1" fmla="*/ 0 h 29"/>
                <a:gd name="T2" fmla="*/ 2147483647 w 9"/>
                <a:gd name="T3" fmla="*/ 2147483647 h 29"/>
                <a:gd name="T4" fmla="*/ 2147483647 w 9"/>
                <a:gd name="T5" fmla="*/ 2147483647 h 29"/>
                <a:gd name="T6" fmla="*/ 0 w 9"/>
                <a:gd name="T7" fmla="*/ 0 h 2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85" name="Freeform 104">
              <a:extLst>
                <a:ext uri="{FF2B5EF4-FFF2-40B4-BE49-F238E27FC236}">
                  <a16:creationId xmlns:a16="http://schemas.microsoft.com/office/drawing/2014/main" id="{E1026E71-55C4-A8BA-AE1B-DF13A26A6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8975" y="5873965"/>
              <a:ext cx="460774" cy="657083"/>
            </a:xfrm>
            <a:custGeom>
              <a:avLst/>
              <a:gdLst>
                <a:gd name="T0" fmla="*/ 2147483647 w 144"/>
                <a:gd name="T1" fmla="*/ 2147483647 h 206"/>
                <a:gd name="T2" fmla="*/ 0 w 144"/>
                <a:gd name="T3" fmla="*/ 0 h 206"/>
                <a:gd name="T4" fmla="*/ 2147483647 w 144"/>
                <a:gd name="T5" fmla="*/ 2147483647 h 2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031" name="Group 5">
            <a:extLst>
              <a:ext uri="{FF2B5EF4-FFF2-40B4-BE49-F238E27FC236}">
                <a16:creationId xmlns:a16="http://schemas.microsoft.com/office/drawing/2014/main" id="{F8DEECD7-6BC8-BB23-CF92-464B552593D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75" y="2873375"/>
            <a:ext cx="596900" cy="790575"/>
            <a:chOff x="2121" y="1060"/>
            <a:chExt cx="597" cy="789"/>
          </a:xfrm>
        </p:grpSpPr>
        <p:sp>
          <p:nvSpPr>
            <p:cNvPr id="1073" name="Freeform 6">
              <a:extLst>
                <a:ext uri="{FF2B5EF4-FFF2-40B4-BE49-F238E27FC236}">
                  <a16:creationId xmlns:a16="http://schemas.microsoft.com/office/drawing/2014/main" id="{730E347D-A0CC-7B5E-404B-AFBDE4710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4384344 w 253"/>
                <a:gd name="T1" fmla="*/ 8913553 h 334"/>
                <a:gd name="T2" fmla="*/ 3306592 w 253"/>
                <a:gd name="T3" fmla="*/ 8182443 h 334"/>
                <a:gd name="T4" fmla="*/ 7096966 w 253"/>
                <a:gd name="T5" fmla="*/ 7067156 h 334"/>
                <a:gd name="T6" fmla="*/ 3699656 w 253"/>
                <a:gd name="T7" fmla="*/ 5763069 h 334"/>
                <a:gd name="T8" fmla="*/ 7541835 w 253"/>
                <a:gd name="T9" fmla="*/ 2327205 h 334"/>
                <a:gd name="T10" fmla="*/ 2258720 w 253"/>
                <a:gd name="T11" fmla="*/ 3321321 h 334"/>
                <a:gd name="T12" fmla="*/ 2385935 w 253"/>
                <a:gd name="T13" fmla="*/ 0 h 334"/>
                <a:gd name="T14" fmla="*/ 0 w 253"/>
                <a:gd name="T15" fmla="*/ 2505670 h 334"/>
                <a:gd name="T16" fmla="*/ 0 w 253"/>
                <a:gd name="T17" fmla="*/ 7667729 h 334"/>
                <a:gd name="T18" fmla="*/ 4384344 w 253"/>
                <a:gd name="T19" fmla="*/ 8913553 h 3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74" name="Freeform 7">
              <a:extLst>
                <a:ext uri="{FF2B5EF4-FFF2-40B4-BE49-F238E27FC236}">
                  <a16:creationId xmlns:a16="http://schemas.microsoft.com/office/drawing/2014/main" id="{1B7F70A9-CE51-FDBF-3676-CAEB337A4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1114"/>
              <a:ext cx="541" cy="691"/>
            </a:xfrm>
            <a:custGeom>
              <a:avLst/>
              <a:gdLst>
                <a:gd name="T0" fmla="*/ 393907 w 229"/>
                <a:gd name="T1" fmla="*/ 6879324 h 292"/>
                <a:gd name="T2" fmla="*/ 3482358 w 229"/>
                <a:gd name="T3" fmla="*/ 8327144 h 292"/>
                <a:gd name="T4" fmla="*/ 2328712 w 229"/>
                <a:gd name="T5" fmla="*/ 7153601 h 292"/>
                <a:gd name="T6" fmla="*/ 6189375 w 229"/>
                <a:gd name="T7" fmla="*/ 6542180 h 292"/>
                <a:gd name="T8" fmla="*/ 2993348 w 229"/>
                <a:gd name="T9" fmla="*/ 5215190 h 292"/>
                <a:gd name="T10" fmla="*/ 6920021 w 229"/>
                <a:gd name="T11" fmla="*/ 1849824 h 292"/>
                <a:gd name="T12" fmla="*/ 1932863 w 229"/>
                <a:gd name="T13" fmla="*/ 3365378 h 292"/>
                <a:gd name="T14" fmla="*/ 1867837 w 229"/>
                <a:gd name="T15" fmla="*/ 0 h 292"/>
                <a:gd name="T16" fmla="*/ 0 w 229"/>
                <a:gd name="T17" fmla="*/ 3586460 h 292"/>
                <a:gd name="T18" fmla="*/ 0 w 229"/>
                <a:gd name="T19" fmla="*/ 6477046 h 292"/>
                <a:gd name="T20" fmla="*/ 270651 w 229"/>
                <a:gd name="T21" fmla="*/ 6790798 h 292"/>
                <a:gd name="T22" fmla="*/ 393907 w 229"/>
                <a:gd name="T23" fmla="*/ 6879324 h 292"/>
                <a:gd name="T24" fmla="*/ 393907 w 229"/>
                <a:gd name="T25" fmla="*/ 6879324 h 29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75" name="Freeform 8">
              <a:extLst>
                <a:ext uri="{FF2B5EF4-FFF2-40B4-BE49-F238E27FC236}">
                  <a16:creationId xmlns:a16="http://schemas.microsoft.com/office/drawing/2014/main" id="{88344451-7A36-E84F-DE20-223319D0C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3754058 h 124"/>
                <a:gd name="T2" fmla="*/ 4194521 w 143"/>
                <a:gd name="T3" fmla="*/ 0 h 124"/>
                <a:gd name="T4" fmla="*/ 0 w 143"/>
                <a:gd name="T5" fmla="*/ 3754058 h 1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76" name="Freeform 9">
              <a:extLst>
                <a:ext uri="{FF2B5EF4-FFF2-40B4-BE49-F238E27FC236}">
                  <a16:creationId xmlns:a16="http://schemas.microsoft.com/office/drawing/2014/main" id="{D7710CFF-A770-B0BD-D6DA-69F8204E6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0" y="1226"/>
              <a:ext cx="73" cy="290"/>
            </a:xfrm>
            <a:custGeom>
              <a:avLst/>
              <a:gdLst>
                <a:gd name="T0" fmla="*/ 639263 w 31"/>
                <a:gd name="T1" fmla="*/ 3631142 h 123"/>
                <a:gd name="T2" fmla="*/ 902176 w 31"/>
                <a:gd name="T3" fmla="*/ 0 h 123"/>
                <a:gd name="T4" fmla="*/ 639263 w 31"/>
                <a:gd name="T5" fmla="*/ 3631142 h 1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77" name="Freeform 10">
              <a:extLst>
                <a:ext uri="{FF2B5EF4-FFF2-40B4-BE49-F238E27FC236}">
                  <a16:creationId xmlns:a16="http://schemas.microsoft.com/office/drawing/2014/main" id="{A4BD9EC8-4F05-0EF3-78C2-CDF7C1CE3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1554"/>
              <a:ext cx="32" cy="27"/>
            </a:xfrm>
            <a:custGeom>
              <a:avLst/>
              <a:gdLst>
                <a:gd name="T0" fmla="*/ 644428 w 13"/>
                <a:gd name="T1" fmla="*/ 202289 h 12"/>
                <a:gd name="T2" fmla="*/ 0 w 13"/>
                <a:gd name="T3" fmla="*/ 0 h 12"/>
                <a:gd name="T4" fmla="*/ 0 w 13"/>
                <a:gd name="T5" fmla="*/ 53228 h 12"/>
                <a:gd name="T6" fmla="*/ 644428 w 13"/>
                <a:gd name="T7" fmla="*/ 202289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78" name="Freeform 11">
              <a:extLst>
                <a:ext uri="{FF2B5EF4-FFF2-40B4-BE49-F238E27FC236}">
                  <a16:creationId xmlns:a16="http://schemas.microsoft.com/office/drawing/2014/main" id="{8B18555D-1FFF-7C5C-DE97-E6010D7AF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3679340 w 121"/>
                <a:gd name="T1" fmla="*/ 817128 h 35"/>
                <a:gd name="T2" fmla="*/ 0 w 121"/>
                <a:gd name="T3" fmla="*/ 0 h 35"/>
                <a:gd name="T4" fmla="*/ 3679340 w 121"/>
                <a:gd name="T5" fmla="*/ 817128 h 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79" name="Freeform 12">
              <a:extLst>
                <a:ext uri="{FF2B5EF4-FFF2-40B4-BE49-F238E27FC236}">
                  <a16:creationId xmlns:a16="http://schemas.microsoft.com/office/drawing/2014/main" id="{8F55F087-033F-A6D0-36F7-7A1F31A9C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2391561 w 81"/>
                <a:gd name="T3" fmla="*/ 1958161 h 62"/>
                <a:gd name="T4" fmla="*/ 0 w 81"/>
                <a:gd name="T5" fmla="*/ 0 h 6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032" name="Group 16">
            <a:extLst>
              <a:ext uri="{FF2B5EF4-FFF2-40B4-BE49-F238E27FC236}">
                <a16:creationId xmlns:a16="http://schemas.microsoft.com/office/drawing/2014/main" id="{0CCA510E-F314-571C-AC65-883768688D7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9700" y="-12700"/>
            <a:ext cx="1382713" cy="803275"/>
            <a:chOff x="1922" y="1129"/>
            <a:chExt cx="987" cy="574"/>
          </a:xfrm>
        </p:grpSpPr>
        <p:sp>
          <p:nvSpPr>
            <p:cNvPr id="1065" name="Freeform 34">
              <a:extLst>
                <a:ext uri="{FF2B5EF4-FFF2-40B4-BE49-F238E27FC236}">
                  <a16:creationId xmlns:a16="http://schemas.microsoft.com/office/drawing/2014/main" id="{6D1E029A-D481-E51B-6DD9-A80B31DA8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63664 w 111"/>
                <a:gd name="T1" fmla="*/ 1773563 h 74"/>
                <a:gd name="T2" fmla="*/ 240898 w 111"/>
                <a:gd name="T3" fmla="*/ 2113768 h 74"/>
                <a:gd name="T4" fmla="*/ 1557904 w 111"/>
                <a:gd name="T5" fmla="*/ 909253 h 74"/>
                <a:gd name="T6" fmla="*/ 3317989 w 111"/>
                <a:gd name="T7" fmla="*/ 1142830 h 74"/>
                <a:gd name="T8" fmla="*/ 3140906 w 111"/>
                <a:gd name="T9" fmla="*/ 863463 h 74"/>
                <a:gd name="T10" fmla="*/ 63664 w 111"/>
                <a:gd name="T11" fmla="*/ 1773563 h 7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66" name="Freeform 35">
              <a:extLst>
                <a:ext uri="{FF2B5EF4-FFF2-40B4-BE49-F238E27FC236}">
                  <a16:creationId xmlns:a16="http://schemas.microsoft.com/office/drawing/2014/main" id="{00A51BF2-09B4-C9F4-0DCB-CCC9E9508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150640 w 357"/>
                <a:gd name="T1" fmla="*/ 2150425 h 240"/>
                <a:gd name="T2" fmla="*/ 392618 w 357"/>
                <a:gd name="T3" fmla="*/ 4328369 h 240"/>
                <a:gd name="T4" fmla="*/ 1832798 w 357"/>
                <a:gd name="T5" fmla="*/ 5860521 h 240"/>
                <a:gd name="T6" fmla="*/ 1859880 w 357"/>
                <a:gd name="T7" fmla="*/ 4413748 h 240"/>
                <a:gd name="T8" fmla="*/ 5254596 w 357"/>
                <a:gd name="T9" fmla="*/ 7259155 h 240"/>
                <a:gd name="T10" fmla="*/ 4656557 w 357"/>
                <a:gd name="T11" fmla="*/ 3303401 h 240"/>
                <a:gd name="T12" fmla="*/ 10730852 w 357"/>
                <a:gd name="T13" fmla="*/ 5475226 h 240"/>
                <a:gd name="T14" fmla="*/ 9582461 w 357"/>
                <a:gd name="T15" fmla="*/ 3326858 h 240"/>
                <a:gd name="T16" fmla="*/ 6338309 w 357"/>
                <a:gd name="T17" fmla="*/ 393947 h 240"/>
                <a:gd name="T18" fmla="*/ 6881449 w 357"/>
                <a:gd name="T19" fmla="*/ 0 h 240"/>
                <a:gd name="T20" fmla="*/ 814997 w 357"/>
                <a:gd name="T21" fmla="*/ 0 h 240"/>
                <a:gd name="T22" fmla="*/ 214434 w 357"/>
                <a:gd name="T23" fmla="*/ 1933080 h 240"/>
                <a:gd name="T24" fmla="*/ 150640 w 357"/>
                <a:gd name="T25" fmla="*/ 2150425 h 240"/>
                <a:gd name="T26" fmla="*/ 150640 w 357"/>
                <a:gd name="T27" fmla="*/ 2150425 h 2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67" name="Freeform 36">
              <a:extLst>
                <a:ext uri="{FF2B5EF4-FFF2-40B4-BE49-F238E27FC236}">
                  <a16:creationId xmlns:a16="http://schemas.microsoft.com/office/drawing/2014/main" id="{2A5D1F48-D42A-3F23-8EEE-FEC6C368D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931588 w 328"/>
                <a:gd name="T1" fmla="*/ 1014266 h 222"/>
                <a:gd name="T2" fmla="*/ 1305729 w 328"/>
                <a:gd name="T3" fmla="*/ 4927977 h 222"/>
                <a:gd name="T4" fmla="*/ 1778516 w 328"/>
                <a:gd name="T5" fmla="*/ 3140906 h 222"/>
                <a:gd name="T6" fmla="*/ 4691971 w 328"/>
                <a:gd name="T7" fmla="*/ 6640166 h 222"/>
                <a:gd name="T8" fmla="*/ 4111108 w 328"/>
                <a:gd name="T9" fmla="*/ 2683395 h 222"/>
                <a:gd name="T10" fmla="*/ 9929182 w 328"/>
                <a:gd name="T11" fmla="*/ 4702685 h 222"/>
                <a:gd name="T12" fmla="*/ 5396301 w 328"/>
                <a:gd name="T13" fmla="*/ 568606 h 222"/>
                <a:gd name="T14" fmla="*/ 5905306 w 328"/>
                <a:gd name="T15" fmla="*/ 0 h 222"/>
                <a:gd name="T16" fmla="*/ 1305729 w 328"/>
                <a:gd name="T17" fmla="*/ 0 h 222"/>
                <a:gd name="T18" fmla="*/ 931588 w 328"/>
                <a:gd name="T19" fmla="*/ 902845 h 222"/>
                <a:gd name="T20" fmla="*/ 931588 w 328"/>
                <a:gd name="T21" fmla="*/ 1014266 h 222"/>
                <a:gd name="T22" fmla="*/ 931588 w 328"/>
                <a:gd name="T23" fmla="*/ 1014266 h 22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68" name="Freeform 37">
              <a:extLst>
                <a:ext uri="{FF2B5EF4-FFF2-40B4-BE49-F238E27FC236}">
                  <a16:creationId xmlns:a16="http://schemas.microsoft.com/office/drawing/2014/main" id="{113BB499-0892-C1F6-6466-24604DB69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" y="1158"/>
              <a:ext cx="496" cy="226"/>
            </a:xfrm>
            <a:custGeom>
              <a:avLst/>
              <a:gdLst>
                <a:gd name="T0" fmla="*/ 0 w 211"/>
                <a:gd name="T1" fmla="*/ 720198 h 95"/>
                <a:gd name="T2" fmla="*/ 6007536 w 211"/>
                <a:gd name="T3" fmla="*/ 3123667 h 95"/>
                <a:gd name="T4" fmla="*/ 0 w 211"/>
                <a:gd name="T5" fmla="*/ 720198 h 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69" name="Freeform 38">
              <a:extLst>
                <a:ext uri="{FF2B5EF4-FFF2-40B4-BE49-F238E27FC236}">
                  <a16:creationId xmlns:a16="http://schemas.microsoft.com/office/drawing/2014/main" id="{A68B2373-2877-F983-8306-C48CCC488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3" y="1136"/>
              <a:ext cx="71" cy="57"/>
            </a:xfrm>
            <a:custGeom>
              <a:avLst/>
              <a:gdLst>
                <a:gd name="T0" fmla="*/ 0 w 30"/>
                <a:gd name="T1" fmla="*/ 771519 h 24"/>
                <a:gd name="T2" fmla="*/ 926893 w 30"/>
                <a:gd name="T3" fmla="*/ 0 h 24"/>
                <a:gd name="T4" fmla="*/ 678268 w 30"/>
                <a:gd name="T5" fmla="*/ 0 h 24"/>
                <a:gd name="T6" fmla="*/ 0 w 30"/>
                <a:gd name="T7" fmla="*/ 771519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70" name="Freeform 39">
              <a:extLst>
                <a:ext uri="{FF2B5EF4-FFF2-40B4-BE49-F238E27FC236}">
                  <a16:creationId xmlns:a16="http://schemas.microsoft.com/office/drawing/2014/main" id="{934E4C42-B931-DBEF-CBC1-6EA29E449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6382 w 4"/>
                <a:gd name="T1" fmla="*/ 311799 h 12"/>
                <a:gd name="T2" fmla="*/ 66330 w 4"/>
                <a:gd name="T3" fmla="*/ 0 h 12"/>
                <a:gd name="T4" fmla="*/ 16382 w 4"/>
                <a:gd name="T5" fmla="*/ 0 h 12"/>
                <a:gd name="T6" fmla="*/ 16382 w 4"/>
                <a:gd name="T7" fmla="*/ 311799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71" name="Freeform 40">
              <a:extLst>
                <a:ext uri="{FF2B5EF4-FFF2-40B4-BE49-F238E27FC236}">
                  <a16:creationId xmlns:a16="http://schemas.microsoft.com/office/drawing/2014/main" id="{D380F636-8C1B-B65D-5CC0-546824446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82261 w 23"/>
                <a:gd name="T1" fmla="*/ 2652798 h 89"/>
                <a:gd name="T2" fmla="*/ 646047 w 23"/>
                <a:gd name="T3" fmla="*/ 0 h 89"/>
                <a:gd name="T4" fmla="*/ 82261 w 23"/>
                <a:gd name="T5" fmla="*/ 2652798 h 8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72" name="Freeform 41">
              <a:extLst>
                <a:ext uri="{FF2B5EF4-FFF2-40B4-BE49-F238E27FC236}">
                  <a16:creationId xmlns:a16="http://schemas.microsoft.com/office/drawing/2014/main" id="{7E70448C-13A9-437F-07E6-F6D55BADD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473811 w 59"/>
                <a:gd name="T1" fmla="*/ 0 h 144"/>
                <a:gd name="T2" fmla="*/ 1721718 w 59"/>
                <a:gd name="T3" fmla="*/ 4324413 h 144"/>
                <a:gd name="T4" fmla="*/ 473811 w 59"/>
                <a:gd name="T5" fmla="*/ 0 h 1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033" name="Group 28">
            <a:extLst>
              <a:ext uri="{FF2B5EF4-FFF2-40B4-BE49-F238E27FC236}">
                <a16:creationId xmlns:a16="http://schemas.microsoft.com/office/drawing/2014/main" id="{F2AE3A7C-B678-D476-BF46-1E8AA24AC4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0" y="5006975"/>
            <a:ext cx="687388" cy="1147763"/>
            <a:chOff x="1901" y="2020"/>
            <a:chExt cx="1059" cy="1767"/>
          </a:xfrm>
        </p:grpSpPr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C75C2AF3-3EF6-59F2-44D2-D0BC5ECCF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11075575 w 448"/>
                <a:gd name="T1" fmla="*/ 16437706 h 694"/>
                <a:gd name="T2" fmla="*/ 7517321 w 448"/>
                <a:gd name="T3" fmla="*/ 16617610 h 694"/>
                <a:gd name="T4" fmla="*/ 13328260 w 448"/>
                <a:gd name="T5" fmla="*/ 8095907 h 694"/>
                <a:gd name="T6" fmla="*/ 7093012 w 448"/>
                <a:gd name="T7" fmla="*/ 10883973 h 694"/>
                <a:gd name="T8" fmla="*/ 4996331 w 448"/>
                <a:gd name="T9" fmla="*/ 0 h 694"/>
                <a:gd name="T10" fmla="*/ 1405834 w 448"/>
                <a:gd name="T11" fmla="*/ 9828759 h 694"/>
                <a:gd name="T12" fmla="*/ 0 w 448"/>
                <a:gd name="T13" fmla="*/ 8369152 h 694"/>
                <a:gd name="T14" fmla="*/ 0 w 448"/>
                <a:gd name="T15" fmla="*/ 18170593 h 694"/>
                <a:gd name="T16" fmla="*/ 2368865 w 448"/>
                <a:gd name="T17" fmla="*/ 18620770 h 694"/>
                <a:gd name="T18" fmla="*/ 11075575 w 448"/>
                <a:gd name="T19" fmla="*/ 16437706 h 6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995E0782-C3CF-A6FA-38B9-5C805C8BD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" y="2135"/>
              <a:ext cx="951" cy="1366"/>
            </a:xfrm>
            <a:custGeom>
              <a:avLst/>
              <a:gdLst>
                <a:gd name="T0" fmla="*/ 921469 w 403"/>
                <a:gd name="T1" fmla="*/ 16122258 h 578"/>
                <a:gd name="T2" fmla="*/ 8770962 w 403"/>
                <a:gd name="T3" fmla="*/ 15848795 h 578"/>
                <a:gd name="T4" fmla="*/ 4867612 w 403"/>
                <a:gd name="T5" fmla="*/ 15273518 h 578"/>
                <a:gd name="T6" fmla="*/ 12015510 w 403"/>
                <a:gd name="T7" fmla="*/ 8223932 h 578"/>
                <a:gd name="T8" fmla="*/ 5875408 w 403"/>
                <a:gd name="T9" fmla="*/ 10533588 h 578"/>
                <a:gd name="T10" fmla="*/ 5103167 w 403"/>
                <a:gd name="T11" fmla="*/ 0 h 578"/>
                <a:gd name="T12" fmla="*/ 1795420 w 403"/>
                <a:gd name="T13" fmla="*/ 9892052 h 578"/>
                <a:gd name="T14" fmla="*/ 0 w 403"/>
                <a:gd name="T15" fmla="*/ 8223932 h 578"/>
                <a:gd name="T16" fmla="*/ 0 w 403"/>
                <a:gd name="T17" fmla="*/ 15660131 h 578"/>
                <a:gd name="T18" fmla="*/ 724077 w 403"/>
                <a:gd name="T19" fmla="*/ 15990852 h 578"/>
                <a:gd name="T20" fmla="*/ 921469 w 403"/>
                <a:gd name="T21" fmla="*/ 16122258 h 578"/>
                <a:gd name="T22" fmla="*/ 921469 w 403"/>
                <a:gd name="T23" fmla="*/ 16122258 h 57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AD261FD0-08E9-265C-21C6-8D009F813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4" y="2494"/>
              <a:ext cx="313" cy="853"/>
            </a:xfrm>
            <a:custGeom>
              <a:avLst/>
              <a:gdLst>
                <a:gd name="T0" fmla="*/ 0 w 133"/>
                <a:gd name="T1" fmla="*/ 10938444 h 361"/>
                <a:gd name="T2" fmla="*/ 3607513 w 133"/>
                <a:gd name="T3" fmla="*/ 0 h 361"/>
                <a:gd name="T4" fmla="*/ 0 w 133"/>
                <a:gd name="T5" fmla="*/ 10938444 h 36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A4914460-1EA4-060C-1046-F1FF49EE3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0" y="2949"/>
              <a:ext cx="543" cy="291"/>
            </a:xfrm>
            <a:custGeom>
              <a:avLst/>
              <a:gdLst>
                <a:gd name="T0" fmla="*/ 0 w 229"/>
                <a:gd name="T1" fmla="*/ 3225205 h 123"/>
                <a:gd name="T2" fmla="*/ 7237253 w 229"/>
                <a:gd name="T3" fmla="*/ 0 h 123"/>
                <a:gd name="T4" fmla="*/ 0 w 229"/>
                <a:gd name="T5" fmla="*/ 3225205 h 1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61" name="Freeform 33">
              <a:extLst>
                <a:ext uri="{FF2B5EF4-FFF2-40B4-BE49-F238E27FC236}">
                  <a16:creationId xmlns:a16="http://schemas.microsoft.com/office/drawing/2014/main" id="{1608C1A9-91A7-DBC2-D5BC-D1BC61CCF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" y="3342"/>
              <a:ext cx="357" cy="86"/>
            </a:xfrm>
            <a:custGeom>
              <a:avLst/>
              <a:gdLst>
                <a:gd name="T0" fmla="*/ 0 w 152"/>
                <a:gd name="T1" fmla="*/ 0 h 37"/>
                <a:gd name="T2" fmla="*/ 4279913 w 152"/>
                <a:gd name="T3" fmla="*/ 768547 h 37"/>
                <a:gd name="T4" fmla="*/ 0 w 152"/>
                <a:gd name="T5" fmla="*/ 0 h 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62" name="Freeform 34">
              <a:extLst>
                <a:ext uri="{FF2B5EF4-FFF2-40B4-BE49-F238E27FC236}">
                  <a16:creationId xmlns:a16="http://schemas.microsoft.com/office/drawing/2014/main" id="{55099DA6-F905-096A-38A6-C5456884E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1828573 w 61"/>
                <a:gd name="T1" fmla="*/ 1750900 h 58"/>
                <a:gd name="T2" fmla="*/ 0 w 61"/>
                <a:gd name="T3" fmla="*/ 0 h 58"/>
                <a:gd name="T4" fmla="*/ 0 w 61"/>
                <a:gd name="T5" fmla="*/ 356554 h 58"/>
                <a:gd name="T6" fmla="*/ 1828573 w 61"/>
                <a:gd name="T7" fmla="*/ 1750900 h 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63" name="Freeform 35">
              <a:extLst>
                <a:ext uri="{FF2B5EF4-FFF2-40B4-BE49-F238E27FC236}">
                  <a16:creationId xmlns:a16="http://schemas.microsoft.com/office/drawing/2014/main" id="{496925E4-07BF-833C-684D-91B706AFE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" y="3279"/>
              <a:ext cx="113" cy="42"/>
            </a:xfrm>
            <a:custGeom>
              <a:avLst/>
              <a:gdLst>
                <a:gd name="T0" fmla="*/ 1390552 w 48"/>
                <a:gd name="T1" fmla="*/ 772064 h 17"/>
                <a:gd name="T2" fmla="*/ 0 w 48"/>
                <a:gd name="T3" fmla="*/ 0 h 17"/>
                <a:gd name="T4" fmla="*/ 0 w 48"/>
                <a:gd name="T5" fmla="*/ 312502 h 17"/>
                <a:gd name="T6" fmla="*/ 1390552 w 48"/>
                <a:gd name="T7" fmla="*/ 772064 h 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64" name="Freeform 36">
              <a:extLst>
                <a:ext uri="{FF2B5EF4-FFF2-40B4-BE49-F238E27FC236}">
                  <a16:creationId xmlns:a16="http://schemas.microsoft.com/office/drawing/2014/main" id="{BC7EB2A7-F264-E16E-030E-98E72D2E9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" y="3455"/>
              <a:ext cx="196" cy="332"/>
            </a:xfrm>
            <a:custGeom>
              <a:avLst/>
              <a:gdLst>
                <a:gd name="T0" fmla="*/ 1262894 w 83"/>
                <a:gd name="T1" fmla="*/ 2038028 h 141"/>
                <a:gd name="T2" fmla="*/ 1984455 w 83"/>
                <a:gd name="T3" fmla="*/ 0 h 141"/>
                <a:gd name="T4" fmla="*/ 1655546 w 83"/>
                <a:gd name="T5" fmla="*/ 62178 h 141"/>
                <a:gd name="T6" fmla="*/ 1984455 w 83"/>
                <a:gd name="T7" fmla="*/ 4033602 h 141"/>
                <a:gd name="T8" fmla="*/ 2495840 w 83"/>
                <a:gd name="T9" fmla="*/ 3897459 h 141"/>
                <a:gd name="T10" fmla="*/ 1262894 w 83"/>
                <a:gd name="T11" fmla="*/ 2038028 h 1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034" name="Group 52">
            <a:extLst>
              <a:ext uri="{FF2B5EF4-FFF2-40B4-BE49-F238E27FC236}">
                <a16:creationId xmlns:a16="http://schemas.microsoft.com/office/drawing/2014/main" id="{2921F45D-3419-E0F7-4829-BCB7BD29931C}"/>
              </a:ext>
            </a:extLst>
          </p:cNvPr>
          <p:cNvGrpSpPr>
            <a:grpSpLocks noChangeAspect="1"/>
          </p:cNvGrpSpPr>
          <p:nvPr/>
        </p:nvGrpSpPr>
        <p:grpSpPr bwMode="auto">
          <a:xfrm rot="-1651836">
            <a:off x="11142663" y="104775"/>
            <a:ext cx="676275" cy="773113"/>
            <a:chOff x="4634" y="754"/>
            <a:chExt cx="1164" cy="1332"/>
          </a:xfrm>
        </p:grpSpPr>
        <p:sp>
          <p:nvSpPr>
            <p:cNvPr id="1049" name="Freeform 53">
              <a:extLst>
                <a:ext uri="{FF2B5EF4-FFF2-40B4-BE49-F238E27FC236}">
                  <a16:creationId xmlns:a16="http://schemas.microsoft.com/office/drawing/2014/main" id="{456B4902-2ADB-DC1D-F41B-7BFF797BD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747"/>
              <a:ext cx="1164" cy="1234"/>
            </a:xfrm>
            <a:custGeom>
              <a:avLst/>
              <a:gdLst>
                <a:gd name="T0" fmla="*/ 6454751 w 493"/>
                <a:gd name="T1" fmla="*/ 13876615 h 523"/>
                <a:gd name="T2" fmla="*/ 904839 w 493"/>
                <a:gd name="T3" fmla="*/ 9828907 h 523"/>
                <a:gd name="T4" fmla="*/ 3417735 w 493"/>
                <a:gd name="T5" fmla="*/ 10989570 h 523"/>
                <a:gd name="T6" fmla="*/ 1739134 w 493"/>
                <a:gd name="T7" fmla="*/ 3304369 h 523"/>
                <a:gd name="T8" fmla="*/ 5378962 w 493"/>
                <a:gd name="T9" fmla="*/ 7053292 h 523"/>
                <a:gd name="T10" fmla="*/ 10029952 w 493"/>
                <a:gd name="T11" fmla="*/ 0 h 523"/>
                <a:gd name="T12" fmla="*/ 9658244 w 493"/>
                <a:gd name="T13" fmla="*/ 7945278 h 523"/>
                <a:gd name="T14" fmla="*/ 14793765 w 493"/>
                <a:gd name="T15" fmla="*/ 5566222 h 523"/>
                <a:gd name="T16" fmla="*/ 11972843 w 493"/>
                <a:gd name="T17" fmla="*/ 11014422 h 523"/>
                <a:gd name="T18" fmla="*/ 13981463 w 493"/>
                <a:gd name="T19" fmla="*/ 10572652 h 523"/>
                <a:gd name="T20" fmla="*/ 6454751 w 493"/>
                <a:gd name="T21" fmla="*/ 13876615 h 5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50" name="Freeform 54">
              <a:extLst>
                <a:ext uri="{FF2B5EF4-FFF2-40B4-BE49-F238E27FC236}">
                  <a16:creationId xmlns:a16="http://schemas.microsoft.com/office/drawing/2014/main" id="{CD3A50CF-9E18-AC39-EE97-EEBE20678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2" y="814"/>
              <a:ext cx="984" cy="1004"/>
            </a:xfrm>
            <a:custGeom>
              <a:avLst/>
              <a:gdLst>
                <a:gd name="T0" fmla="*/ 6459934 w 418"/>
                <a:gd name="T1" fmla="*/ 13113230 h 424"/>
                <a:gd name="T2" fmla="*/ 11147246 w 418"/>
                <a:gd name="T3" fmla="*/ 11128502 h 424"/>
                <a:gd name="T4" fmla="*/ 8811155 w 418"/>
                <a:gd name="T5" fmla="*/ 11178169 h 424"/>
                <a:gd name="T6" fmla="*/ 12083915 w 418"/>
                <a:gd name="T7" fmla="*/ 6089802 h 424"/>
                <a:gd name="T8" fmla="*/ 7379779 w 418"/>
                <a:gd name="T9" fmla="*/ 8334282 h 424"/>
                <a:gd name="T10" fmla="*/ 7876508 w 418"/>
                <a:gd name="T11" fmla="*/ 0 h 424"/>
                <a:gd name="T12" fmla="*/ 4342689 w 418"/>
                <a:gd name="T13" fmla="*/ 7519811 h 424"/>
                <a:gd name="T14" fmla="*/ 726314 w 418"/>
                <a:gd name="T15" fmla="*/ 3913296 h 424"/>
                <a:gd name="T16" fmla="*/ 3763040 w 418"/>
                <a:gd name="T17" fmla="*/ 11339995 h 424"/>
                <a:gd name="T18" fmla="*/ 872485 w 418"/>
                <a:gd name="T19" fmla="*/ 10534434 h 424"/>
                <a:gd name="T20" fmla="*/ 6287713 w 418"/>
                <a:gd name="T21" fmla="*/ 13174559 h 424"/>
                <a:gd name="T22" fmla="*/ 6459934 w 418"/>
                <a:gd name="T23" fmla="*/ 13113230 h 424"/>
                <a:gd name="T24" fmla="*/ 6459934 w 418"/>
                <a:gd name="T25" fmla="*/ 13113230 h 4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51" name="Freeform 55">
              <a:extLst>
                <a:ext uri="{FF2B5EF4-FFF2-40B4-BE49-F238E27FC236}">
                  <a16:creationId xmlns:a16="http://schemas.microsoft.com/office/drawing/2014/main" id="{77093469-0CFD-7D60-5C43-D1B763BA7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7" y="1087"/>
              <a:ext cx="164" cy="697"/>
            </a:xfrm>
            <a:custGeom>
              <a:avLst/>
              <a:gdLst>
                <a:gd name="T0" fmla="*/ 1721401 w 69"/>
                <a:gd name="T1" fmla="*/ 8927620 h 295"/>
                <a:gd name="T2" fmla="*/ 2243667 w 69"/>
                <a:gd name="T3" fmla="*/ 0 h 295"/>
                <a:gd name="T4" fmla="*/ 1721401 w 69"/>
                <a:gd name="T5" fmla="*/ 8927620 h 2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52" name="Freeform 56">
              <a:extLst>
                <a:ext uri="{FF2B5EF4-FFF2-40B4-BE49-F238E27FC236}">
                  <a16:creationId xmlns:a16="http://schemas.microsoft.com/office/drawing/2014/main" id="{AE74A00D-4A33-967E-6CA0-475EB96CF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" y="1292"/>
              <a:ext cx="317" cy="339"/>
            </a:xfrm>
            <a:custGeom>
              <a:avLst/>
              <a:gdLst>
                <a:gd name="T0" fmla="*/ 4117078 w 134"/>
                <a:gd name="T1" fmla="*/ 4506910 h 143"/>
                <a:gd name="T2" fmla="*/ 0 w 134"/>
                <a:gd name="T3" fmla="*/ 0 h 143"/>
                <a:gd name="T4" fmla="*/ 4117078 w 134"/>
                <a:gd name="T5" fmla="*/ 4506910 h 1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53" name="Freeform 57">
              <a:extLst>
                <a:ext uri="{FF2B5EF4-FFF2-40B4-BE49-F238E27FC236}">
                  <a16:creationId xmlns:a16="http://schemas.microsoft.com/office/drawing/2014/main" id="{FA9062F2-DBB6-24D0-0376-3429B481B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" y="1697"/>
              <a:ext cx="276" cy="93"/>
            </a:xfrm>
            <a:custGeom>
              <a:avLst/>
              <a:gdLst>
                <a:gd name="T0" fmla="*/ 3474380 w 117"/>
                <a:gd name="T1" fmla="*/ 549816 h 40"/>
                <a:gd name="T2" fmla="*/ 0 w 117"/>
                <a:gd name="T3" fmla="*/ 0 h 40"/>
                <a:gd name="T4" fmla="*/ 3474380 w 117"/>
                <a:gd name="T5" fmla="*/ 549816 h 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54" name="Freeform 58">
              <a:extLst>
                <a:ext uri="{FF2B5EF4-FFF2-40B4-BE49-F238E27FC236}">
                  <a16:creationId xmlns:a16="http://schemas.microsoft.com/office/drawing/2014/main" id="{A0170160-DE89-8DB5-B826-67219A460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6" y="1391"/>
              <a:ext cx="388" cy="260"/>
            </a:xfrm>
            <a:custGeom>
              <a:avLst/>
              <a:gdLst>
                <a:gd name="T0" fmla="*/ 0 w 164"/>
                <a:gd name="T1" fmla="*/ 3189680 h 110"/>
                <a:gd name="T2" fmla="*/ 5043995 w 164"/>
                <a:gd name="T3" fmla="*/ 0 h 110"/>
                <a:gd name="T4" fmla="*/ 0 w 164"/>
                <a:gd name="T5" fmla="*/ 3189680 h 1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55" name="Freeform 59">
              <a:extLst>
                <a:ext uri="{FF2B5EF4-FFF2-40B4-BE49-F238E27FC236}">
                  <a16:creationId xmlns:a16="http://schemas.microsoft.com/office/drawing/2014/main" id="{B11F2F41-8787-EC41-ACDF-43A7DC649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7" y="1686"/>
              <a:ext cx="374" cy="120"/>
            </a:xfrm>
            <a:custGeom>
              <a:avLst/>
              <a:gdLst>
                <a:gd name="T0" fmla="*/ 0 w 158"/>
                <a:gd name="T1" fmla="*/ 945797 h 50"/>
                <a:gd name="T2" fmla="*/ 4887636 w 158"/>
                <a:gd name="T3" fmla="*/ 0 h 50"/>
                <a:gd name="T4" fmla="*/ 0 w 158"/>
                <a:gd name="T5" fmla="*/ 945797 h 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56" name="Freeform 60">
              <a:extLst>
                <a:ext uri="{FF2B5EF4-FFF2-40B4-BE49-F238E27FC236}">
                  <a16:creationId xmlns:a16="http://schemas.microsoft.com/office/drawing/2014/main" id="{0BED0178-0716-C2D3-A097-B2AF4E132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" y="1839"/>
              <a:ext cx="189" cy="238"/>
            </a:xfrm>
            <a:custGeom>
              <a:avLst/>
              <a:gdLst>
                <a:gd name="T0" fmla="*/ 2069328 w 79"/>
                <a:gd name="T1" fmla="*/ 175168 h 101"/>
                <a:gd name="T2" fmla="*/ 379876 w 79"/>
                <a:gd name="T3" fmla="*/ 2961269 h 101"/>
                <a:gd name="T4" fmla="*/ 0 w 79"/>
                <a:gd name="T5" fmla="*/ 2697089 h 101"/>
                <a:gd name="T6" fmla="*/ 1720302 w 79"/>
                <a:gd name="T7" fmla="*/ 1704596 h 101"/>
                <a:gd name="T8" fmla="*/ 1825326 w 79"/>
                <a:gd name="T9" fmla="*/ 0 h 101"/>
                <a:gd name="T10" fmla="*/ 2069328 w 79"/>
                <a:gd name="T11" fmla="*/ 175168 h 101"/>
                <a:gd name="T12" fmla="*/ 2069328 w 79"/>
                <a:gd name="T13" fmla="*/ 175168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035" name="Group 64">
            <a:extLst>
              <a:ext uri="{FF2B5EF4-FFF2-40B4-BE49-F238E27FC236}">
                <a16:creationId xmlns:a16="http://schemas.microsoft.com/office/drawing/2014/main" id="{B3E8D017-F625-46F9-9DA4-DFA59F6A5F10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10782300" y="2959100"/>
            <a:ext cx="1028700" cy="1139825"/>
            <a:chOff x="2052" y="995"/>
            <a:chExt cx="768" cy="852"/>
          </a:xfrm>
        </p:grpSpPr>
        <p:sp>
          <p:nvSpPr>
            <p:cNvPr id="1041" name="Freeform 65">
              <a:extLst>
                <a:ext uri="{FF2B5EF4-FFF2-40B4-BE49-F238E27FC236}">
                  <a16:creationId xmlns:a16="http://schemas.microsoft.com/office/drawing/2014/main" id="{AD5AEE38-E14A-4DF0-2991-327CF0565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983211 w 64"/>
                <a:gd name="T1" fmla="*/ 112344 h 98"/>
                <a:gd name="T2" fmla="*/ 353288 w 64"/>
                <a:gd name="T3" fmla="*/ 2859936 h 98"/>
                <a:gd name="T4" fmla="*/ 0 w 64"/>
                <a:gd name="T5" fmla="*/ 2711200 h 98"/>
                <a:gd name="T6" fmla="*/ 1046725 w 64"/>
                <a:gd name="T7" fmla="*/ 1497898 h 98"/>
                <a:gd name="T8" fmla="*/ 716344 w 64"/>
                <a:gd name="T9" fmla="*/ 0 h 98"/>
                <a:gd name="T10" fmla="*/ 983211 w 64"/>
                <a:gd name="T11" fmla="*/ 112344 h 98"/>
                <a:gd name="T12" fmla="*/ 983211 w 64"/>
                <a:gd name="T13" fmla="*/ 112344 h 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42" name="Freeform 66">
              <a:extLst>
                <a:ext uri="{FF2B5EF4-FFF2-40B4-BE49-F238E27FC236}">
                  <a16:creationId xmlns:a16="http://schemas.microsoft.com/office/drawing/2014/main" id="{CAC32E49-E62D-659E-710C-B837581AB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4915120 w 325"/>
                <a:gd name="T1" fmla="*/ 8948430 h 309"/>
                <a:gd name="T2" fmla="*/ 8827749 w 325"/>
                <a:gd name="T3" fmla="*/ 6630102 h 309"/>
                <a:gd name="T4" fmla="*/ 9214159 w 325"/>
                <a:gd name="T5" fmla="*/ 4524080 h 309"/>
                <a:gd name="T6" fmla="*/ 7541467 w 325"/>
                <a:gd name="T7" fmla="*/ 6147136 h 309"/>
                <a:gd name="T8" fmla="*/ 8122210 w 325"/>
                <a:gd name="T9" fmla="*/ 1725685 h 309"/>
                <a:gd name="T10" fmla="*/ 7361757 w 325"/>
                <a:gd name="T11" fmla="*/ 806314 h 309"/>
                <a:gd name="T12" fmla="*/ 5979159 w 325"/>
                <a:gd name="T13" fmla="*/ 3568455 h 309"/>
                <a:gd name="T14" fmla="*/ 3273752 w 325"/>
                <a:gd name="T15" fmla="*/ 896644 h 309"/>
                <a:gd name="T16" fmla="*/ 1271094 w 325"/>
                <a:gd name="T17" fmla="*/ 0 h 309"/>
                <a:gd name="T18" fmla="*/ 3513151 w 325"/>
                <a:gd name="T19" fmla="*/ 5143921 h 309"/>
                <a:gd name="T20" fmla="*/ 0 w 325"/>
                <a:gd name="T21" fmla="*/ 4814087 h 309"/>
                <a:gd name="T22" fmla="*/ 2644992 w 325"/>
                <a:gd name="T23" fmla="*/ 7639363 h 309"/>
                <a:gd name="T24" fmla="*/ 1401002 w 325"/>
                <a:gd name="T25" fmla="*/ 7761418 h 309"/>
                <a:gd name="T26" fmla="*/ 2851832 w 325"/>
                <a:gd name="T27" fmla="*/ 8920674 h 309"/>
                <a:gd name="T28" fmla="*/ 4760825 w 325"/>
                <a:gd name="T29" fmla="*/ 9011881 h 309"/>
                <a:gd name="T30" fmla="*/ 4915120 w 325"/>
                <a:gd name="T31" fmla="*/ 8948430 h 309"/>
                <a:gd name="T32" fmla="*/ 4915120 w 325"/>
                <a:gd name="T33" fmla="*/ 8948430 h 3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43" name="Freeform 67">
              <a:extLst>
                <a:ext uri="{FF2B5EF4-FFF2-40B4-BE49-F238E27FC236}">
                  <a16:creationId xmlns:a16="http://schemas.microsoft.com/office/drawing/2014/main" id="{423A5349-AB79-3FBE-822F-7BB82C27C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" y="1054"/>
              <a:ext cx="649" cy="675"/>
            </a:xfrm>
            <a:custGeom>
              <a:avLst/>
              <a:gdLst>
                <a:gd name="T0" fmla="*/ 5134593 w 275"/>
                <a:gd name="T1" fmla="*/ 7270728 h 287"/>
                <a:gd name="T2" fmla="*/ 1646530 w 275"/>
                <a:gd name="T3" fmla="*/ 7137015 h 287"/>
                <a:gd name="T4" fmla="*/ 3227177 w 275"/>
                <a:gd name="T5" fmla="*/ 6650027 h 287"/>
                <a:gd name="T6" fmla="*/ 0 w 275"/>
                <a:gd name="T7" fmla="*/ 4469389 h 287"/>
                <a:gd name="T8" fmla="*/ 3488224 w 275"/>
                <a:gd name="T9" fmla="*/ 4703494 h 287"/>
                <a:gd name="T10" fmla="*/ 1469433 w 275"/>
                <a:gd name="T11" fmla="*/ 0 h 287"/>
                <a:gd name="T12" fmla="*/ 5311699 w 275"/>
                <a:gd name="T13" fmla="*/ 3578147 h 287"/>
                <a:gd name="T14" fmla="*/ 6928299 w 275"/>
                <a:gd name="T15" fmla="*/ 720147 h 287"/>
                <a:gd name="T16" fmla="*/ 6502291 w 275"/>
                <a:gd name="T17" fmla="*/ 5638955 h 287"/>
                <a:gd name="T18" fmla="*/ 8211863 w 275"/>
                <a:gd name="T19" fmla="*/ 4578071 h 287"/>
                <a:gd name="T20" fmla="*/ 5246396 w 275"/>
                <a:gd name="T21" fmla="*/ 7270728 h 287"/>
                <a:gd name="T22" fmla="*/ 5134593 w 275"/>
                <a:gd name="T23" fmla="*/ 7270728 h 287"/>
                <a:gd name="T24" fmla="*/ 5134593 w 275"/>
                <a:gd name="T25" fmla="*/ 7270728 h 2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44" name="Freeform 68">
              <a:extLst>
                <a:ext uri="{FF2B5EF4-FFF2-40B4-BE49-F238E27FC236}">
                  <a16:creationId xmlns:a16="http://schemas.microsoft.com/office/drawing/2014/main" id="{2563A756-3083-CD2D-A969-784BDDAC1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" y="1198"/>
              <a:ext cx="212" cy="430"/>
            </a:xfrm>
            <a:custGeom>
              <a:avLst/>
              <a:gdLst>
                <a:gd name="T0" fmla="*/ 2192252 w 90"/>
                <a:gd name="T1" fmla="*/ 5504957 h 182"/>
                <a:gd name="T2" fmla="*/ 0 w 90"/>
                <a:gd name="T3" fmla="*/ 0 h 182"/>
                <a:gd name="T4" fmla="*/ 2192252 w 90"/>
                <a:gd name="T5" fmla="*/ 5504957 h 1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45" name="Freeform 69">
              <a:extLst>
                <a:ext uri="{FF2B5EF4-FFF2-40B4-BE49-F238E27FC236}">
                  <a16:creationId xmlns:a16="http://schemas.microsoft.com/office/drawing/2014/main" id="{42426CCB-1633-91FD-8434-8B153D518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3579586 h 119"/>
                <a:gd name="T2" fmla="*/ 1634366 w 54"/>
                <a:gd name="T3" fmla="*/ 0 h 119"/>
                <a:gd name="T4" fmla="*/ 0 w 54"/>
                <a:gd name="T5" fmla="*/ 3579586 h 1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46" name="Freeform 70">
              <a:extLst>
                <a:ext uri="{FF2B5EF4-FFF2-40B4-BE49-F238E27FC236}">
                  <a16:creationId xmlns:a16="http://schemas.microsoft.com/office/drawing/2014/main" id="{4FA112DF-F314-130A-2D56-7BCF8C020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9" y="1501"/>
              <a:ext cx="162" cy="102"/>
            </a:xfrm>
            <a:custGeom>
              <a:avLst/>
              <a:gdLst>
                <a:gd name="T0" fmla="*/ 0 w 69"/>
                <a:gd name="T1" fmla="*/ 1269838 h 43"/>
                <a:gd name="T2" fmla="*/ 1933235 w 69"/>
                <a:gd name="T3" fmla="*/ 0 h 43"/>
                <a:gd name="T4" fmla="*/ 0 w 69"/>
                <a:gd name="T5" fmla="*/ 1269838 h 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47" name="Freeform 71">
              <a:extLst>
                <a:ext uri="{FF2B5EF4-FFF2-40B4-BE49-F238E27FC236}">
                  <a16:creationId xmlns:a16="http://schemas.microsoft.com/office/drawing/2014/main" id="{B743C897-09A7-D587-E7CC-62C34DF72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2239307 w 75"/>
                <a:gd name="T1" fmla="*/ 0 h 25"/>
                <a:gd name="T2" fmla="*/ 0 w 75"/>
                <a:gd name="T3" fmla="*/ 681424 h 25"/>
                <a:gd name="T4" fmla="*/ 2239307 w 75"/>
                <a:gd name="T5" fmla="*/ 0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1048" name="Freeform 72">
              <a:extLst>
                <a:ext uri="{FF2B5EF4-FFF2-40B4-BE49-F238E27FC236}">
                  <a16:creationId xmlns:a16="http://schemas.microsoft.com/office/drawing/2014/main" id="{983377D4-4136-EBFC-8210-29267AC74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1" y="1472"/>
              <a:ext cx="300" cy="112"/>
            </a:xfrm>
            <a:custGeom>
              <a:avLst/>
              <a:gdLst>
                <a:gd name="T0" fmla="*/ 3836206 w 127"/>
                <a:gd name="T1" fmla="*/ 998347 h 47"/>
                <a:gd name="T2" fmla="*/ 0 w 127"/>
                <a:gd name="T3" fmla="*/ 0 h 47"/>
                <a:gd name="T4" fmla="*/ 3836206 w 127"/>
                <a:gd name="T5" fmla="*/ 998347 h 4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036" name="Title Placeholder 1">
            <a:extLst>
              <a:ext uri="{FF2B5EF4-FFF2-40B4-BE49-F238E27FC236}">
                <a16:creationId xmlns:a16="http://schemas.microsoft.com/office/drawing/2014/main" id="{40A5F199-DAD7-8274-9247-BCC0B9E8DE2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0" y="79375"/>
            <a:ext cx="9134475" cy="123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7" name="Text Placeholder 2">
            <a:extLst>
              <a:ext uri="{FF2B5EF4-FFF2-40B4-BE49-F238E27FC236}">
                <a16:creationId xmlns:a16="http://schemas.microsoft.com/office/drawing/2014/main" id="{0D65B01D-2B65-B583-AC55-6F78967BAB2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528763" y="1485900"/>
            <a:ext cx="913447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8B0E2-20ED-2DD7-0883-30A176704E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75713" y="6602413"/>
            <a:ext cx="960437" cy="236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F35BD8C-3F8D-6F44-A199-C581466EBBB4}" type="datetimeFigureOut">
              <a:rPr lang="en-US"/>
              <a:pPr>
                <a:defRPr/>
              </a:pPr>
              <a:t>9/19/22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3BF17-A46D-1D8C-B416-DBD3C8BF41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2413" y="6602413"/>
            <a:ext cx="6978650" cy="236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800" cap="none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AAAF2-9AD8-D5B4-8449-0368D5D21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23475" y="6602413"/>
            <a:ext cx="639763" cy="2365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latin typeface="Cambria" panose="02040503050406030204" pitchFamily="18" charset="0"/>
              </a:defRPr>
            </a:lvl1pPr>
          </a:lstStyle>
          <a:p>
            <a:fld id="{79B659B5-E851-634B-823C-67244DB050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715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3400">
          <a:solidFill>
            <a:schemeClr val="tx1"/>
          </a:solidFill>
          <a:latin typeface="Cambria" pitchFamily="18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3400">
          <a:solidFill>
            <a:schemeClr val="tx1"/>
          </a:solidFill>
          <a:latin typeface="Cambria" pitchFamily="18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3400">
          <a:solidFill>
            <a:schemeClr val="tx1"/>
          </a:solidFill>
          <a:latin typeface="Cambria" pitchFamily="18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3400">
          <a:solidFill>
            <a:schemeClr val="tx1"/>
          </a:solidFill>
          <a:latin typeface="Cambria" pitchFamily="18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buFont typeface="Arial" pitchFamily="34" charset="0"/>
        <a:defRPr sz="3400">
          <a:solidFill>
            <a:schemeClr val="tx1"/>
          </a:solidFill>
          <a:latin typeface="Cambria" pitchFamily="18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buFont typeface="Arial" pitchFamily="34" charset="0"/>
        <a:defRPr sz="3400">
          <a:solidFill>
            <a:schemeClr val="tx1"/>
          </a:solidFill>
          <a:latin typeface="Cambria" pitchFamily="18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buFont typeface="Arial" pitchFamily="34" charset="0"/>
        <a:defRPr sz="3400">
          <a:solidFill>
            <a:schemeClr val="tx1"/>
          </a:solidFill>
          <a:latin typeface="Cambria" pitchFamily="18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buFont typeface="Arial" pitchFamily="34" charset="0"/>
        <a:defRPr sz="3400">
          <a:solidFill>
            <a:schemeClr val="tx1"/>
          </a:solidFill>
          <a:latin typeface="Cambria" pitchFamily="18" charset="0"/>
        </a:defRPr>
      </a:lvl9pPr>
    </p:titleStyle>
    <p:bodyStyle>
      <a:lvl1pPr marL="273050" indent="-228600" algn="l" rtl="0" eaLnBrk="0" fontAlgn="base" hangingPunct="0">
        <a:spcBef>
          <a:spcPts val="1800"/>
        </a:spcBef>
        <a:spcAft>
          <a:spcPct val="0"/>
        </a:spcAft>
        <a:buClr>
          <a:srgbClr val="404040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indent="-228600" algn="l" rtl="0" eaLnBrk="0" fontAlgn="base" hangingPunct="0">
        <a:spcBef>
          <a:spcPts val="1000"/>
        </a:spcBef>
        <a:spcAft>
          <a:spcPct val="0"/>
        </a:spcAft>
        <a:buClr>
          <a:srgbClr val="404040"/>
        </a:buClr>
        <a:buSzPct val="100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800"/>
        </a:spcBef>
        <a:spcAft>
          <a:spcPct val="0"/>
        </a:spcAft>
        <a:buClr>
          <a:srgbClr val="404040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3488" indent="-228600" algn="l" rtl="0" eaLnBrk="0" fontAlgn="base" hangingPunct="0">
        <a:spcBef>
          <a:spcPts val="800"/>
        </a:spcBef>
        <a:spcAft>
          <a:spcPct val="0"/>
        </a:spcAft>
        <a:buClr>
          <a:srgbClr val="404040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163" indent="-228600" algn="l" rtl="0" eaLnBrk="0" fontAlgn="base" hangingPunct="0">
        <a:spcBef>
          <a:spcPts val="800"/>
        </a:spcBef>
        <a:spcAft>
          <a:spcPct val="0"/>
        </a:spcAft>
        <a:buClr>
          <a:srgbClr val="404040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p3"/><Relationship Id="rId7" Type="http://schemas.openxmlformats.org/officeDocument/2006/relationships/image" Target="../media/image4.png"/><Relationship Id="rId2" Type="http://schemas.microsoft.com/office/2007/relationships/media" Target="../media/media2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p3"/><Relationship Id="rId7" Type="http://schemas.openxmlformats.org/officeDocument/2006/relationships/image" Target="../media/image4.png"/><Relationship Id="rId2" Type="http://schemas.microsoft.com/office/2007/relationships/media" Target="../media/media3.mp3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5.jp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30.jp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microsoft.com/office/2007/relationships/media" Target="../media/media7.mp3"/><Relationship Id="rId7" Type="http://schemas.openxmlformats.org/officeDocument/2006/relationships/image" Target="../media/image4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5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p3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4.png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microsoft.com/office/2007/relationships/media" Target="../media/media10.mp3"/><Relationship Id="rId7" Type="http://schemas.openxmlformats.org/officeDocument/2006/relationships/image" Target="../media/image4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47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p3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p3"/><Relationship Id="rId7" Type="http://schemas.openxmlformats.org/officeDocument/2006/relationships/image" Target="../media/image4.png"/><Relationship Id="rId2" Type="http://schemas.microsoft.com/office/2007/relationships/media" Target="../media/media11.mp3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0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p3"/><Relationship Id="rId7" Type="http://schemas.openxmlformats.org/officeDocument/2006/relationships/image" Target="../media/image4.png"/><Relationship Id="rId2" Type="http://schemas.microsoft.com/office/2007/relationships/media" Target="../media/media12.mp3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51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p3"/><Relationship Id="rId7" Type="http://schemas.openxmlformats.org/officeDocument/2006/relationships/image" Target="../media/image4.png"/><Relationship Id="rId2" Type="http://schemas.microsoft.com/office/2007/relationships/media" Target="../media/media13.mp3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52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4.png"/><Relationship Id="rId4" Type="http://schemas.openxmlformats.org/officeDocument/2006/relationships/image" Target="../media/image5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22272" y="2903858"/>
            <a:ext cx="9823269" cy="259364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kachan-P" panose="02000600000000000000" pitchFamily="2" charset="-128"/>
                <a:ea typeface="mikachan-P" panose="02000600000000000000" pitchFamily="2" charset="-128"/>
              </a:rPr>
              <a:t>私の国・町</a:t>
            </a:r>
            <a:endParaRPr lang="en-US" sz="13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mikachan-P" panose="02000600000000000000" pitchFamily="2" charset="-128"/>
              <a:ea typeface="mikachan-P" panose="02000600000000000000" pitchFamily="2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 rot="709668">
            <a:off x="7566902" y="1519455"/>
            <a:ext cx="2692400" cy="112036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GSoeiKakupoptai" panose="040B0A09000000000000" pitchFamily="49" charset="-128"/>
                <a:ea typeface="HGSoeiKakupoptai" panose="040B0A09000000000000" pitchFamily="49" charset="-128"/>
              </a:rPr>
              <a:t>第</a:t>
            </a:r>
            <a:r>
              <a:rPr lang="ja-JP" altLang="en-US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GSoeiKakupoptai" panose="040B0A09000000000000" pitchFamily="49" charset="-128"/>
                <a:ea typeface="HGSoeiKakupoptai" panose="040B0A09000000000000" pitchFamily="49" charset="-128"/>
              </a:rPr>
              <a:t>４</a:t>
            </a:r>
            <a:r>
              <a:rPr lang="ja-JP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GSoeiKakupoptai" panose="040B0A09000000000000" pitchFamily="49" charset="-128"/>
                <a:ea typeface="HGSoeiKakupoptai" panose="040B0A09000000000000" pitchFamily="49" charset="-128"/>
              </a:rPr>
              <a:t>課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 rot="21336020">
            <a:off x="52773" y="130983"/>
            <a:ext cx="7493000" cy="16637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GSoeiKakupoptai" panose="040B0A09000000000000" pitchFamily="49" charset="-128"/>
                <a:ea typeface="HGSoeiKakupoptai" panose="040B0A09000000000000" pitchFamily="49" charset="-128"/>
              </a:rPr>
              <a:t>できる日本語</a:t>
            </a:r>
            <a:endParaRPr lang="en-US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360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425377B9-DA73-C14E-871E-72D31E63ED82}"/>
              </a:ext>
            </a:extLst>
          </p:cNvPr>
          <p:cNvSpPr/>
          <p:nvPr/>
        </p:nvSpPr>
        <p:spPr>
          <a:xfrm>
            <a:off x="304800" y="0"/>
            <a:ext cx="4078288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b="1" dirty="0">
                <a:solidFill>
                  <a:srgbClr val="7030A0"/>
                </a:solidFill>
                <a:ea typeface="MS PGothic" pitchFamily="34" charset="-128"/>
              </a:rPr>
              <a:t>チャレンジ　</a:t>
            </a:r>
            <a:r>
              <a:rPr lang="en-US" altLang="ja-JP" sz="2800" b="1" dirty="0">
                <a:solidFill>
                  <a:srgbClr val="7030A0"/>
                </a:solidFill>
                <a:ea typeface="MS PGothic" pitchFamily="34" charset="-128"/>
              </a:rPr>
              <a:t>2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4A1AD-2B58-A04E-9CCA-60DDFFF94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599" y="5108575"/>
            <a:ext cx="10857346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 dirty="0"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4000" b="1" dirty="0">
                <a:latin typeface="MS PMincho" panose="02020600040205080304" pitchFamily="18" charset="-128"/>
                <a:ea typeface="MS PMincho" panose="02020600040205080304" pitchFamily="18" charset="-128"/>
              </a:rPr>
              <a:t>：とうきょうから　アユタヤまで　どのくらいですか。</a:t>
            </a:r>
            <a:endParaRPr lang="en-US" altLang="en-US" sz="4000" b="1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20A13-BA43-3D40-AFA6-856DBF10D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599" y="6073775"/>
            <a:ext cx="10857345" cy="70788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 dirty="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4000" b="1" dirty="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：とうきょうから　バンコクまで　６時間くらいです。</a:t>
            </a:r>
            <a:endParaRPr lang="en-US" altLang="en-US" sz="4000" b="1" dirty="0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CC1C64-F8AF-E84E-A6E6-302C6FC3D3A3}"/>
              </a:ext>
            </a:extLst>
          </p:cNvPr>
          <p:cNvSpPr/>
          <p:nvPr/>
        </p:nvSpPr>
        <p:spPr>
          <a:xfrm>
            <a:off x="7508875" y="5273536"/>
            <a:ext cx="2300143" cy="542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F36D16-00FE-144F-A501-75E0238229FA}"/>
              </a:ext>
            </a:extLst>
          </p:cNvPr>
          <p:cNvSpPr/>
          <p:nvPr/>
        </p:nvSpPr>
        <p:spPr>
          <a:xfrm>
            <a:off x="7424737" y="6135618"/>
            <a:ext cx="2799918" cy="584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9464" name="Picture 2">
            <a:extLst>
              <a:ext uri="{FF2B5EF4-FFF2-40B4-BE49-F238E27FC236}">
                <a16:creationId xmlns:a16="http://schemas.microsoft.com/office/drawing/2014/main" id="{FEA34BDB-1B5A-1141-AB9F-D89D10A98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898525"/>
            <a:ext cx="5673725" cy="377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7008004_DiscA_51.mp3">
            <a:hlinkClick r:id="" action="ppaction://media"/>
            <a:extLst>
              <a:ext uri="{FF2B5EF4-FFF2-40B4-BE49-F238E27FC236}">
                <a16:creationId xmlns:a16="http://schemas.microsoft.com/office/drawing/2014/main" id="{B9F3DD94-1A0B-B744-9C9E-1318D2A5785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86536" y="158946"/>
            <a:ext cx="1222378" cy="114597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 animBg="1" autoUpdateAnimBg="0"/>
      <p:bldP spid="7" grpId="0" animBg="1" autoUpdateAnimBg="0"/>
      <p:bldP spid="3" grpId="0" animBg="1" autoUpdateAnimBg="0"/>
      <p:bldP spid="9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A7981F-F1D1-544A-9431-6B588462C12A}"/>
              </a:ext>
            </a:extLst>
          </p:cNvPr>
          <p:cNvSpPr/>
          <p:nvPr/>
        </p:nvSpPr>
        <p:spPr>
          <a:xfrm>
            <a:off x="1381125" y="1157288"/>
            <a:ext cx="9045575" cy="5334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  <a:cs typeface="Tahoma" pitchFamily="34" charset="0"/>
              </a:rPr>
              <a:t>Đi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  <a:cs typeface="Tahoma" pitchFamily="34" charset="0"/>
              </a:rPr>
              <a:t>từ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  <a:cs typeface="Tahoma" pitchFamily="34" charset="0"/>
              </a:rPr>
              <a:t> A </a:t>
            </a:r>
            <a:r>
              <a:rPr lang="en-US" sz="3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  <a:cs typeface="Tahoma" pitchFamily="34" charset="0"/>
              </a:rPr>
              <a:t>đến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  <a:cs typeface="Tahoma" pitchFamily="34" charset="0"/>
              </a:rPr>
              <a:t> B </a:t>
            </a:r>
            <a:r>
              <a:rPr lang="en-US" sz="3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  <a:cs typeface="Tahoma" pitchFamily="34" charset="0"/>
              </a:rPr>
              <a:t>mất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  <a:cs typeface="Tahoma" pitchFamily="34" charset="0"/>
              </a:rPr>
              <a:t>khoảng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  <a:cs typeface="Tahoma" pitchFamily="34" charset="0"/>
              </a:rPr>
              <a:t>~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D0FB44-DB22-8842-9442-17706AE0CEB4}"/>
              </a:ext>
            </a:extLst>
          </p:cNvPr>
          <p:cNvSpPr/>
          <p:nvPr/>
        </p:nvSpPr>
        <p:spPr>
          <a:xfrm>
            <a:off x="873125" y="152400"/>
            <a:ext cx="10380663" cy="990600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S Mincho" pitchFamily="49" charset="-128"/>
                <a:ea typeface="MS Mincho" pitchFamily="49" charset="-128"/>
                <a:cs typeface="Tahoma" pitchFamily="34" charset="0"/>
              </a:rPr>
              <a:t>Ａから Ｂまで </a:t>
            </a:r>
            <a:r>
              <a:rPr lang="en-US" altLang="ja-JP" sz="4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S Mincho" pitchFamily="49" charset="-128"/>
                <a:ea typeface="MS Mincho" pitchFamily="49" charset="-128"/>
                <a:cs typeface="Tahoma" pitchFamily="34" charset="0"/>
              </a:rPr>
              <a:t>Thời</a:t>
            </a:r>
            <a:r>
              <a:rPr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S Mincho" pitchFamily="49" charset="-128"/>
                <a:ea typeface="MS Mincho" pitchFamily="49" charset="-128"/>
                <a:cs typeface="Tahoma" pitchFamily="34" charset="0"/>
              </a:rPr>
              <a:t> </a:t>
            </a:r>
            <a:r>
              <a:rPr lang="en-US" altLang="ja-JP" sz="4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S Mincho" pitchFamily="49" charset="-128"/>
                <a:ea typeface="MS Mincho" pitchFamily="49" charset="-128"/>
                <a:cs typeface="Tahoma" pitchFamily="34" charset="0"/>
              </a:rPr>
              <a:t>gian</a:t>
            </a:r>
            <a:r>
              <a:rPr lang="ja-JP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S Mincho" pitchFamily="49" charset="-128"/>
                <a:ea typeface="MS Mincho" pitchFamily="49" charset="-128"/>
                <a:cs typeface="Tahoma" pitchFamily="34" charset="0"/>
              </a:rPr>
              <a:t>くらいです。</a:t>
            </a:r>
            <a:endParaRPr 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MS Mincho" pitchFamily="49" charset="-128"/>
              <a:ea typeface="MS Mincho" pitchFamily="49" charset="-128"/>
              <a:cs typeface="Tahoma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A176F-0304-D04C-95B2-CB343B822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038" y="2243138"/>
            <a:ext cx="8955087" cy="5349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sz="3200" b="1" dirty="0">
                <a:latin typeface="NtMotoyaKyotai" pitchFamily="18" charset="-128"/>
                <a:ea typeface="NtMotoyaKyotai" pitchFamily="18" charset="-128"/>
              </a:rPr>
              <a:t>A</a:t>
            </a:r>
            <a:r>
              <a:rPr lang="ja-JP" altLang="en-US" sz="3200" b="1" dirty="0">
                <a:latin typeface="NtMotoyaKyotai" pitchFamily="18" charset="-128"/>
                <a:ea typeface="NtMotoyaKyotai" pitchFamily="18" charset="-128"/>
              </a:rPr>
              <a:t>から　Ｂまで   どのくらいですか</a:t>
            </a:r>
            <a:r>
              <a:rPr lang="ja-JP" altLang="en-US" sz="32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MS Mincho" pitchFamily="49" charset="-128"/>
                <a:ea typeface="MS Mincho" pitchFamily="49" charset="-128"/>
                <a:cs typeface="Tahoma" pitchFamily="34" charset="0"/>
              </a:rPr>
              <a:t>。</a:t>
            </a:r>
            <a:endParaRPr lang="en-US" sz="3200" b="1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1" name="Action Button: Help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E823956-B0BE-DC4A-9E46-EB103ACD571B}"/>
              </a:ext>
            </a:extLst>
          </p:cNvPr>
          <p:cNvSpPr/>
          <p:nvPr/>
        </p:nvSpPr>
        <p:spPr>
          <a:xfrm>
            <a:off x="412750" y="2065338"/>
            <a:ext cx="635000" cy="677862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79E5E6-E11F-304F-97FE-93C0F790A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" y="3406775"/>
            <a:ext cx="11186583" cy="6463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ja-JP" altLang="en-US" sz="4000" b="1" dirty="0">
                <a:solidFill>
                  <a:schemeClr val="bg1"/>
                </a:solidFill>
                <a:latin typeface="MS Mincho" pitchFamily="49" charset="-128"/>
                <a:ea typeface="NtMotoyaKyotai" pitchFamily="18" charset="-128"/>
              </a:rPr>
              <a:t>ベトナムから　日本まで　５時間くらいです</a:t>
            </a:r>
            <a:r>
              <a:rPr lang="ja-JP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S Mincho" pitchFamily="49" charset="-128"/>
                <a:ea typeface="MS Mincho" pitchFamily="49" charset="-128"/>
                <a:cs typeface="Tahoma" pitchFamily="34" charset="0"/>
              </a:rPr>
              <a:t>。</a:t>
            </a:r>
            <a:endParaRPr lang="en-US" sz="4000" b="1" dirty="0">
              <a:solidFill>
                <a:schemeClr val="bg1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BB4C40-5458-D94B-869A-F9CCDB048C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" y="4335463"/>
            <a:ext cx="11186583" cy="6463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ja-JP" altLang="en-US" sz="4000" b="1" dirty="0">
                <a:solidFill>
                  <a:schemeClr val="bg1"/>
                </a:solidFill>
                <a:latin typeface="MS Mincho" pitchFamily="49" charset="-128"/>
                <a:ea typeface="NtMotoyaKyotai" pitchFamily="18" charset="-128"/>
              </a:rPr>
              <a:t>かんこくから　日本まで　３時間くらいです</a:t>
            </a:r>
            <a:r>
              <a:rPr lang="ja-JP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S Mincho" pitchFamily="49" charset="-128"/>
                <a:ea typeface="MS Mincho" pitchFamily="49" charset="-128"/>
                <a:cs typeface="Tahoma" pitchFamily="34" charset="0"/>
              </a:rPr>
              <a:t>。</a:t>
            </a:r>
            <a:endParaRPr lang="en-US" sz="4000" b="1" dirty="0">
              <a:solidFill>
                <a:schemeClr val="bg1"/>
              </a:solidFill>
              <a:latin typeface="NtMotoyaKyotai" pitchFamily="18" charset="-128"/>
              <a:ea typeface="NtMotoyaKyotai" pitchFamily="18" charset="-128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1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6" y="0"/>
            <a:ext cx="11917939" cy="3780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2193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750ADFE4-673E-094D-A4F1-53A44D5D5B1A}"/>
              </a:ext>
            </a:extLst>
          </p:cNvPr>
          <p:cNvSpPr/>
          <p:nvPr/>
        </p:nvSpPr>
        <p:spPr>
          <a:xfrm>
            <a:off x="304800" y="0"/>
            <a:ext cx="4078288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b="1" dirty="0">
                <a:solidFill>
                  <a:srgbClr val="7030A0"/>
                </a:solidFill>
                <a:ea typeface="MS PGothic" pitchFamily="34" charset="-128"/>
              </a:rPr>
              <a:t>チャレンジ　３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1ABFD9-04EC-AE49-8BB3-78B8266BA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53" y="5283889"/>
            <a:ext cx="12106347" cy="6463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バンコクから　アユタヤまで　バスで　１時間はん　くらいです。</a:t>
            </a:r>
            <a:endParaRPr lang="en-US" altLang="en-US" sz="3600" b="1" dirty="0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DF7AF2-55CE-3643-955C-D6349F0D3B22}"/>
              </a:ext>
            </a:extLst>
          </p:cNvPr>
          <p:cNvSpPr/>
          <p:nvPr/>
        </p:nvSpPr>
        <p:spPr>
          <a:xfrm>
            <a:off x="5392845" y="5335747"/>
            <a:ext cx="1491962" cy="542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1510" name="Picture 2">
            <a:extLst>
              <a:ext uri="{FF2B5EF4-FFF2-40B4-BE49-F238E27FC236}">
                <a16:creationId xmlns:a16="http://schemas.microsoft.com/office/drawing/2014/main" id="{131FB7BC-4648-9247-B0DF-5ABB30394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895350"/>
            <a:ext cx="503872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7008004_DiscA_52.mp3">
            <a:hlinkClick r:id="" action="ppaction://media"/>
            <a:extLst>
              <a:ext uri="{FF2B5EF4-FFF2-40B4-BE49-F238E27FC236}">
                <a16:creationId xmlns:a16="http://schemas.microsoft.com/office/drawing/2014/main" id="{07FEF667-2641-E049-8393-1A765973222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29402" y="979328"/>
            <a:ext cx="812800" cy="812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 animBg="1" autoUpdateAnimBg="0"/>
      <p:bldP spid="3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F09AFA-A8E7-544B-834A-BE8D3A7872B5}"/>
              </a:ext>
            </a:extLst>
          </p:cNvPr>
          <p:cNvSpPr/>
          <p:nvPr/>
        </p:nvSpPr>
        <p:spPr>
          <a:xfrm>
            <a:off x="1381125" y="1157288"/>
            <a:ext cx="9045575" cy="5334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  <a:cs typeface="Tahoma" pitchFamily="34" charset="0"/>
              </a:rPr>
              <a:t>Đi từ A đến B bằng C mất khoảng~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5172C-8CF5-5741-8A96-A1DC9BB90C31}"/>
              </a:ext>
            </a:extLst>
          </p:cNvPr>
          <p:cNvSpPr/>
          <p:nvPr/>
        </p:nvSpPr>
        <p:spPr>
          <a:xfrm>
            <a:off x="226885" y="152400"/>
            <a:ext cx="11507916" cy="990600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S Mincho" pitchFamily="49" charset="-128"/>
                <a:ea typeface="MS Mincho" pitchFamily="49" charset="-128"/>
                <a:cs typeface="Tahoma" pitchFamily="34" charset="0"/>
              </a:rPr>
              <a:t>Ａから Ｂまで Ｃで </a:t>
            </a:r>
            <a:r>
              <a:rPr lang="en-US" altLang="ja-JP" sz="4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  <a:ea typeface="MS Mincho" pitchFamily="49" charset="-128"/>
                <a:cs typeface="Arial" panose="020B0604020202020204" pitchFamily="34" charset="0"/>
              </a:rPr>
              <a:t>Thời</a:t>
            </a:r>
            <a:r>
              <a:rPr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  <a:ea typeface="MS Mincho" pitchFamily="49" charset="-128"/>
                <a:cs typeface="Arial" panose="020B0604020202020204" pitchFamily="34" charset="0"/>
              </a:rPr>
              <a:t> </a:t>
            </a:r>
            <a:r>
              <a:rPr lang="en-US" altLang="ja-JP" sz="4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  <a:ea typeface="MS Mincho" pitchFamily="49" charset="-128"/>
                <a:cs typeface="Arial" panose="020B0604020202020204" pitchFamily="34" charset="0"/>
              </a:rPr>
              <a:t>gian</a:t>
            </a:r>
            <a:r>
              <a:rPr lang="ja-JP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MS Mincho" pitchFamily="49" charset="-128"/>
                <a:ea typeface="MS Mincho" pitchFamily="49" charset="-128"/>
                <a:cs typeface="Tahoma" pitchFamily="34" charset="0"/>
              </a:rPr>
              <a:t>くらいです。</a:t>
            </a:r>
            <a:endParaRPr 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MS Mincho" pitchFamily="49" charset="-128"/>
              <a:ea typeface="MS Mincho" pitchFamily="49" charset="-128"/>
              <a:cs typeface="Tahoma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D77F50-E863-7741-AE7B-9A1AF696D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038" y="2243138"/>
            <a:ext cx="8955087" cy="5349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sz="3200" b="1" dirty="0">
                <a:latin typeface="NtMotoyaKyotai" pitchFamily="18" charset="-128"/>
                <a:ea typeface="NtMotoyaKyotai" pitchFamily="18" charset="-128"/>
              </a:rPr>
              <a:t>A</a:t>
            </a:r>
            <a:r>
              <a:rPr lang="ja-JP" altLang="en-US" sz="3200" b="1" dirty="0">
                <a:latin typeface="NtMotoyaKyotai" pitchFamily="18" charset="-128"/>
                <a:ea typeface="NtMotoyaKyotai" pitchFamily="18" charset="-128"/>
              </a:rPr>
              <a:t>から　Ｂまで　Ｃで　どのくらいですか</a:t>
            </a:r>
            <a:r>
              <a:rPr lang="ja-JP" altLang="en-US" sz="32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MS Mincho" pitchFamily="49" charset="-128"/>
                <a:ea typeface="MS Mincho" pitchFamily="49" charset="-128"/>
                <a:cs typeface="Tahoma" pitchFamily="34" charset="0"/>
              </a:rPr>
              <a:t>。</a:t>
            </a:r>
            <a:endParaRPr lang="en-US" sz="3200" b="1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7B2D4-EAD3-1846-BEA1-CC9B4F517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84" y="4333136"/>
            <a:ext cx="8955088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vi-VN" altLang="ja-JP" sz="3200" dirty="0">
                <a:solidFill>
                  <a:srgbClr val="C00000"/>
                </a:solidFill>
                <a:ea typeface="NtMotoyaKyotai" pitchFamily="18" charset="-128"/>
              </a:rPr>
              <a:t>Thời gian</a:t>
            </a:r>
            <a:r>
              <a:rPr lang="ja-JP" altLang="en-US" sz="3200">
                <a:solidFill>
                  <a:srgbClr val="C00000"/>
                </a:solidFill>
                <a:latin typeface="NtMotoyaKyotai" pitchFamily="18" charset="-128"/>
                <a:ea typeface="NtMotoyaKyotai" pitchFamily="18" charset="-128"/>
              </a:rPr>
              <a:t>：　じかん、ふん。</a:t>
            </a:r>
            <a:endParaRPr lang="en-US" altLang="en-US" sz="3200" dirty="0">
              <a:solidFill>
                <a:srgbClr val="C00000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1" name="Action Button: Help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A9A1217-21DC-B447-8445-514E252FCAAD}"/>
              </a:ext>
            </a:extLst>
          </p:cNvPr>
          <p:cNvSpPr/>
          <p:nvPr/>
        </p:nvSpPr>
        <p:spPr>
          <a:xfrm>
            <a:off x="412750" y="2065338"/>
            <a:ext cx="635000" cy="677862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3636A25-E14E-5F42-AC6C-F6618CC4BAC2}"/>
              </a:ext>
            </a:extLst>
          </p:cNvPr>
          <p:cNvSpPr/>
          <p:nvPr/>
        </p:nvSpPr>
        <p:spPr>
          <a:xfrm>
            <a:off x="3347115" y="5666637"/>
            <a:ext cx="1446213" cy="928687"/>
          </a:xfrm>
          <a:prstGeom prst="wedgeRoundRectCallout">
            <a:avLst>
              <a:gd name="adj1" fmla="val -53147"/>
              <a:gd name="adj2" fmla="val -1549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Tiếng</a:t>
            </a:r>
            <a:endParaRPr lang="en-US" sz="28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AA7D61D2-CF22-BF44-B7C8-39AE33849593}"/>
              </a:ext>
            </a:extLst>
          </p:cNvPr>
          <p:cNvSpPr/>
          <p:nvPr/>
        </p:nvSpPr>
        <p:spPr>
          <a:xfrm>
            <a:off x="5180678" y="5746012"/>
            <a:ext cx="1444625" cy="930275"/>
          </a:xfrm>
          <a:prstGeom prst="wedgeRoundRectCallout">
            <a:avLst>
              <a:gd name="adj1" fmla="val -84780"/>
              <a:gd name="adj2" fmla="val -1533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Phút</a:t>
            </a:r>
            <a:endParaRPr lang="en-US" sz="28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7126342-3B2C-4047-9329-A59A698A0CC5}"/>
              </a:ext>
            </a:extLst>
          </p:cNvPr>
          <p:cNvSpPr/>
          <p:nvPr/>
        </p:nvSpPr>
        <p:spPr>
          <a:xfrm>
            <a:off x="5708762" y="4320435"/>
            <a:ext cx="782637" cy="441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9E0DE9-68C6-1546-9470-20266CDF3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7228" y="4304855"/>
            <a:ext cx="5177888" cy="5365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3200" b="1" dirty="0" err="1">
                <a:latin typeface="NtMotoyaKyotai" pitchFamily="18" charset="-128"/>
                <a:ea typeface="NtMotoyaKyotai" pitchFamily="18" charset="-128"/>
              </a:rPr>
              <a:t>Giống</a:t>
            </a:r>
            <a:r>
              <a:rPr lang="en-US" altLang="en-US" sz="3200" b="1" dirty="0">
                <a:latin typeface="NtMotoyaKyotai" pitchFamily="18" charset="-128"/>
                <a:ea typeface="NtMotoyaKyotai" pitchFamily="18" charset="-128"/>
              </a:rPr>
              <a:t> </a:t>
            </a:r>
            <a:r>
              <a:rPr lang="en-US" altLang="en-US" sz="3200" b="1" dirty="0" err="1">
                <a:latin typeface="NtMotoyaKyotai" pitchFamily="18" charset="-128"/>
                <a:ea typeface="NtMotoyaKyotai" pitchFamily="18" charset="-128"/>
              </a:rPr>
              <a:t>cách</a:t>
            </a:r>
            <a:r>
              <a:rPr lang="en-US" altLang="en-US" sz="3200" b="1" dirty="0">
                <a:latin typeface="NtMotoyaKyotai" pitchFamily="18" charset="-128"/>
                <a:ea typeface="NtMotoyaKyotai" pitchFamily="18" charset="-128"/>
              </a:rPr>
              <a:t> </a:t>
            </a:r>
            <a:r>
              <a:rPr lang="en-US" altLang="en-US" sz="3200" b="1" dirty="0" err="1">
                <a:latin typeface="NtMotoyaKyotai" pitchFamily="18" charset="-128"/>
                <a:ea typeface="NtMotoyaKyotai" pitchFamily="18" charset="-128"/>
              </a:rPr>
              <a:t>nói</a:t>
            </a:r>
            <a:r>
              <a:rPr lang="en-US" altLang="en-US" sz="3200" b="1" dirty="0">
                <a:latin typeface="NtMotoyaKyotai" pitchFamily="18" charset="-128"/>
                <a:ea typeface="NtMotoyaKyotai" pitchFamily="18" charset="-128"/>
              </a:rPr>
              <a:t> </a:t>
            </a:r>
            <a:r>
              <a:rPr lang="en-US" altLang="en-US" sz="3200" b="1" dirty="0" err="1">
                <a:latin typeface="NtMotoyaKyotai" pitchFamily="18" charset="-128"/>
                <a:ea typeface="NtMotoyaKyotai" pitchFamily="18" charset="-128"/>
              </a:rPr>
              <a:t>giờ</a:t>
            </a:r>
            <a:r>
              <a:rPr lang="en-US" altLang="en-US" sz="3200" b="1" dirty="0">
                <a:latin typeface="NtMotoyaKyotai" pitchFamily="18" charset="-128"/>
                <a:ea typeface="NtMotoyaKyotai" pitchFamily="18" charset="-128"/>
              </a:rPr>
              <a:t>, </a:t>
            </a:r>
            <a:r>
              <a:rPr lang="en-US" altLang="en-US" sz="3200" b="1" dirty="0" err="1">
                <a:latin typeface="NtMotoyaKyotai" pitchFamily="18" charset="-128"/>
                <a:ea typeface="NtMotoyaKyotai" pitchFamily="18" charset="-128"/>
              </a:rPr>
              <a:t>phút</a:t>
            </a:r>
            <a:endParaRPr lang="en-US" altLang="en-US" sz="3200" b="1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064D39DA-0223-7A4E-B673-8754C6E22D07}"/>
              </a:ext>
            </a:extLst>
          </p:cNvPr>
          <p:cNvSpPr/>
          <p:nvPr/>
        </p:nvSpPr>
        <p:spPr>
          <a:xfrm>
            <a:off x="5304743" y="2892000"/>
            <a:ext cx="3186112" cy="1135063"/>
          </a:xfrm>
          <a:prstGeom prst="wedgeRoundRectCallout">
            <a:avLst>
              <a:gd name="adj1" fmla="val -62662"/>
              <a:gd name="adj2" fmla="val -585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ahoma" pitchFamily="34" charset="0"/>
                <a:cs typeface="Tahoma" pitchFamily="34" charset="0"/>
              </a:rPr>
              <a:t>で</a:t>
            </a:r>
            <a:r>
              <a:rPr lang="en-US" altLang="ja-JP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ahoma" pitchFamily="34" charset="0"/>
                <a:cs typeface="Tahoma" pitchFamily="34" charset="0"/>
              </a:rPr>
              <a:t>: </a:t>
            </a:r>
            <a:r>
              <a:rPr lang="en-US" altLang="ja-JP" sz="20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Tahoma" pitchFamily="34" charset="0"/>
                <a:cs typeface="Tahoma" pitchFamily="34" charset="0"/>
              </a:rPr>
              <a:t>bằng</a:t>
            </a:r>
            <a:r>
              <a:rPr lang="en-US" altLang="ja-JP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ahoma" pitchFamily="34" charset="0"/>
                <a:cs typeface="Tahoma" pitchFamily="34" charset="0"/>
              </a:rPr>
              <a:t>. </a:t>
            </a:r>
            <a:r>
              <a:rPr lang="en-US" altLang="ja-JP" sz="20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Tahoma" pitchFamily="34" charset="0"/>
                <a:cs typeface="Tahoma" pitchFamily="34" charset="0"/>
              </a:rPr>
              <a:t>Chỉ</a:t>
            </a:r>
            <a:r>
              <a:rPr lang="en-US" altLang="ja-JP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Tahoma" pitchFamily="34" charset="0"/>
                <a:cs typeface="Tahoma" pitchFamily="34" charset="0"/>
              </a:rPr>
              <a:t>phương</a:t>
            </a:r>
            <a:r>
              <a:rPr lang="en-US" altLang="ja-JP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Tahoma" pitchFamily="34" charset="0"/>
                <a:cs typeface="Tahoma" pitchFamily="34" charset="0"/>
              </a:rPr>
              <a:t>tiện</a:t>
            </a:r>
            <a:r>
              <a:rPr lang="en-US" altLang="ja-JP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ahoma" pitchFamily="34" charset="0"/>
                <a:cs typeface="Tahoma" pitchFamily="34" charset="0"/>
              </a:rPr>
              <a:t>, </a:t>
            </a:r>
            <a:r>
              <a:rPr lang="en-US" altLang="ja-JP" sz="20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Tahoma" pitchFamily="34" charset="0"/>
                <a:cs typeface="Tahoma" pitchFamily="34" charset="0"/>
              </a:rPr>
              <a:t>cách</a:t>
            </a:r>
            <a:r>
              <a:rPr lang="en-US" altLang="ja-JP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Tahoma" pitchFamily="34" charset="0"/>
                <a:cs typeface="Tahoma" pitchFamily="34" charset="0"/>
              </a:rPr>
              <a:t>thức</a:t>
            </a:r>
            <a:endParaRPr lang="en-US" sz="2000" b="1" dirty="0">
              <a:solidFill>
                <a:schemeClr val="accent2">
                  <a:lumMod val="40000"/>
                  <a:lumOff val="60000"/>
                </a:schemeClr>
              </a:solidFill>
              <a:latin typeface="Tahoma" pitchFamily="34" charset="0"/>
              <a:ea typeface="MS Gothic" pitchFamily="49" charset="-128"/>
              <a:cs typeface="Tahoma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A4329-E31C-1001-04BC-AF6A0F4F2A98}"/>
              </a:ext>
            </a:extLst>
          </p:cNvPr>
          <p:cNvSpPr txBox="1"/>
          <p:nvPr/>
        </p:nvSpPr>
        <p:spPr>
          <a:xfrm>
            <a:off x="6897799" y="4953078"/>
            <a:ext cx="465704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 b="1" dirty="0"/>
              <a:t>Lưu ý:</a:t>
            </a:r>
          </a:p>
          <a:p>
            <a:endParaRPr lang="en-VN" sz="2800" b="1" dirty="0"/>
          </a:p>
          <a:p>
            <a:r>
              <a:rPr lang="en-VN" sz="2800" b="1" dirty="0"/>
              <a:t>~Tiếng rưỡi: 〜じかんはん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/>
      <p:bldP spid="11" grpId="0" animBg="1"/>
      <p:bldP spid="12" grpId="0" animBg="1"/>
      <p:bldP spid="13" grpId="0" animBg="1"/>
      <p:bldP spid="15" grpId="0" animBg="1"/>
      <p:bldP spid="16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C:\Users\Thu-Tao\Desktop\Tranh quyen dekiru\Ｈａ　ｎｏｉ.jpg">
            <a:extLst>
              <a:ext uri="{FF2B5EF4-FFF2-40B4-BE49-F238E27FC236}">
                <a16:creationId xmlns:a16="http://schemas.microsoft.com/office/drawing/2014/main" id="{CA7240EC-D4D1-5341-A434-8C82460A0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8" y="800100"/>
            <a:ext cx="3348037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C:\Users\Thu-Tao\Desktop\Tranh quyen dekiru\Ｔｈａｎｈ　ｐｈｏ　ＨＣＭ.jpg">
            <a:extLst>
              <a:ext uri="{FF2B5EF4-FFF2-40B4-BE49-F238E27FC236}">
                <a16:creationId xmlns:a16="http://schemas.microsoft.com/office/drawing/2014/main" id="{AF231F4C-0410-5549-A5C1-74FD5E929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8" y="565150"/>
            <a:ext cx="4048125" cy="319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C:\Users\Thu-Tao\Desktop\Tranh quyen dekiru\Ｍａｙ　ｂａｙ.png">
            <a:extLst>
              <a:ext uri="{FF2B5EF4-FFF2-40B4-BE49-F238E27FC236}">
                <a16:creationId xmlns:a16="http://schemas.microsoft.com/office/drawing/2014/main" id="{472DB612-BF35-584F-994F-9B3388C4C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0305">
            <a:off x="4213225" y="623888"/>
            <a:ext cx="330835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F1E2ED-8A63-5E4B-949B-1424C8E44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854" y="4751093"/>
            <a:ext cx="11712764" cy="159210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3600" b="1">
                <a:solidFill>
                  <a:srgbClr val="C00000"/>
                </a:solidFill>
                <a:latin typeface="NtMotoyaKyotai" pitchFamily="18" charset="-128"/>
                <a:ea typeface="NtMotoyaKyotai" pitchFamily="18" charset="-128"/>
              </a:rPr>
              <a:t>ホーチミンから　ハノイまで　ひこうきで　</a:t>
            </a:r>
            <a:endParaRPr lang="vi-VN" altLang="ja-JP" sz="3600" b="1" dirty="0">
              <a:solidFill>
                <a:srgbClr val="C00000"/>
              </a:solidFill>
              <a:latin typeface="NtMotoyaKyotai" pitchFamily="18" charset="-128"/>
              <a:ea typeface="NtMotoyaKyotai" pitchFamily="18" charset="-128"/>
            </a:endParaRPr>
          </a:p>
          <a:p>
            <a:pPr eaLnBrk="1" hangingPunct="1">
              <a:lnSpc>
                <a:spcPct val="90000"/>
              </a:lnSpc>
            </a:pPr>
            <a:endParaRPr lang="vi-VN" altLang="ja-JP" sz="3600" b="1" dirty="0">
              <a:solidFill>
                <a:srgbClr val="C00000"/>
              </a:solidFill>
              <a:latin typeface="NtMotoyaKyotai" pitchFamily="18" charset="-128"/>
              <a:ea typeface="NtMotoyaKyotai" pitchFamily="18" charset="-128"/>
            </a:endParaRPr>
          </a:p>
          <a:p>
            <a:pPr algn="r" eaLnBrk="1" hangingPunct="1">
              <a:lnSpc>
                <a:spcPct val="90000"/>
              </a:lnSpc>
            </a:pPr>
            <a:r>
              <a:rPr lang="en-US" altLang="ja-JP" sz="3600" b="1" dirty="0">
                <a:solidFill>
                  <a:srgbClr val="C00000"/>
                </a:solidFill>
                <a:latin typeface="NtMotoyaKyotai" pitchFamily="18" charset="-128"/>
                <a:ea typeface="NtMotoyaKyotai" pitchFamily="18" charset="-128"/>
              </a:rPr>
              <a:t>2</a:t>
            </a:r>
            <a:r>
              <a:rPr lang="ja-JP" altLang="en-US" sz="3600" b="1">
                <a:solidFill>
                  <a:srgbClr val="C00000"/>
                </a:solidFill>
                <a:latin typeface="NtMotoyaKyotai" pitchFamily="18" charset="-128"/>
                <a:ea typeface="NtMotoyaKyotai" pitchFamily="18" charset="-128"/>
              </a:rPr>
              <a:t>じかんくらいです。</a:t>
            </a:r>
            <a:endParaRPr lang="en-US" altLang="en-US" sz="3600" b="1" dirty="0">
              <a:solidFill>
                <a:srgbClr val="C00000"/>
              </a:solidFill>
              <a:latin typeface="NtMotoyaKyotai" pitchFamily="18" charset="-128"/>
              <a:ea typeface="NtMotoyaKyotai" pitchFamily="18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C:\Users\Thu-Tao\Desktop\Tranh quyen dekiru\Ｈａ　ｎｏｉ.jpg">
            <a:extLst>
              <a:ext uri="{FF2B5EF4-FFF2-40B4-BE49-F238E27FC236}">
                <a16:creationId xmlns:a16="http://schemas.microsoft.com/office/drawing/2014/main" id="{4EF3F071-0CB6-F34C-9240-E008FCE2E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065213"/>
            <a:ext cx="3348038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4" name="Picture 2" descr="C:\Users\Thu-Tao\Desktop\Tranh quyen dekiru\Ｈｕｅ.jpg">
            <a:extLst>
              <a:ext uri="{FF2B5EF4-FFF2-40B4-BE49-F238E27FC236}">
                <a16:creationId xmlns:a16="http://schemas.microsoft.com/office/drawing/2014/main" id="{F983A270-A6EE-A34C-BAF8-1CFEECB2D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1044575"/>
            <a:ext cx="42862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 descr="C:\Users\Thu-Tao\Desktop\Tranh quyen dekiru\Ｔａｕ　ｄｉｅｎ.jpg">
            <a:extLst>
              <a:ext uri="{FF2B5EF4-FFF2-40B4-BE49-F238E27FC236}">
                <a16:creationId xmlns:a16="http://schemas.microsoft.com/office/drawing/2014/main" id="{AC6BFCE3-201D-A04D-AEB5-7E7C818FD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5" y="1484313"/>
            <a:ext cx="2286000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439E91-62FE-3C46-902B-1BD1336FF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2" y="4921214"/>
            <a:ext cx="11395075" cy="159210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3600" b="1">
                <a:solidFill>
                  <a:srgbClr val="C00000"/>
                </a:solidFill>
                <a:latin typeface="NtMotoyaKyotai" pitchFamily="18" charset="-128"/>
                <a:ea typeface="NtMotoyaKyotai" pitchFamily="18" charset="-128"/>
              </a:rPr>
              <a:t>ハノイから　フエまで　でんしゃで　</a:t>
            </a:r>
            <a:endParaRPr lang="vi-VN" altLang="ja-JP" sz="3600" b="1" dirty="0">
              <a:solidFill>
                <a:srgbClr val="C00000"/>
              </a:solidFill>
              <a:latin typeface="NtMotoyaKyotai" pitchFamily="18" charset="-128"/>
              <a:ea typeface="NtMotoyaKyotai" pitchFamily="18" charset="-128"/>
            </a:endParaRPr>
          </a:p>
          <a:p>
            <a:pPr eaLnBrk="1" hangingPunct="1">
              <a:lnSpc>
                <a:spcPct val="90000"/>
              </a:lnSpc>
            </a:pPr>
            <a:endParaRPr lang="vi-VN" altLang="ja-JP" sz="3600" b="1" dirty="0">
              <a:solidFill>
                <a:srgbClr val="C00000"/>
              </a:solidFill>
              <a:latin typeface="NtMotoyaKyotai" pitchFamily="18" charset="-128"/>
              <a:ea typeface="NtMotoyaKyotai" pitchFamily="18" charset="-128"/>
            </a:endParaRPr>
          </a:p>
          <a:p>
            <a:pPr algn="r" eaLnBrk="1" hangingPunct="1">
              <a:lnSpc>
                <a:spcPct val="90000"/>
              </a:lnSpc>
            </a:pPr>
            <a:r>
              <a:rPr lang="en-US" altLang="ja-JP" sz="3600" b="1" dirty="0">
                <a:solidFill>
                  <a:srgbClr val="C00000"/>
                </a:solidFill>
                <a:latin typeface="NtMotoyaKyotai" pitchFamily="18" charset="-128"/>
                <a:ea typeface="NtMotoyaKyotai" pitchFamily="18" charset="-128"/>
              </a:rPr>
              <a:t>12</a:t>
            </a:r>
            <a:r>
              <a:rPr lang="ja-JP" altLang="en-US" sz="3600" b="1">
                <a:solidFill>
                  <a:srgbClr val="C00000"/>
                </a:solidFill>
                <a:latin typeface="NtMotoyaKyotai" pitchFamily="18" charset="-128"/>
                <a:ea typeface="NtMotoyaKyotai" pitchFamily="18" charset="-128"/>
              </a:rPr>
              <a:t>じかんくらいです。</a:t>
            </a:r>
            <a:endParaRPr lang="en-US" altLang="en-US" sz="3600" b="1" dirty="0">
              <a:solidFill>
                <a:srgbClr val="C00000"/>
              </a:solidFill>
              <a:latin typeface="NtMotoyaKyotai" pitchFamily="18" charset="-128"/>
              <a:ea typeface="NtMotoyaKyotai" pitchFamily="18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42" y="44161"/>
            <a:ext cx="11846358" cy="124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0367"/>
            <a:ext cx="11988800" cy="2083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46540C5-FF39-0F82-6EB0-880831B22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18" y="4029942"/>
            <a:ext cx="12172477" cy="2535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540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48000" y="331387"/>
            <a:ext cx="6169718" cy="11548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7200" dirty="0">
                <a:latin typeface="HGSoeiKakupoptai" panose="040B0A09000000000000" pitchFamily="49" charset="-128"/>
                <a:ea typeface="HGSoeiKakupoptai" panose="040B0A09000000000000" pitchFamily="49" charset="-128"/>
              </a:rPr>
              <a:t>第４課</a:t>
            </a:r>
            <a:endParaRPr lang="en-US" sz="4800" dirty="0"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38200" y="2286000"/>
            <a:ext cx="11051482" cy="31949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15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どんなところ？</a:t>
            </a:r>
            <a:endParaRPr lang="en-US" sz="54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 rot="721955">
            <a:off x="8373741" y="975725"/>
            <a:ext cx="2562832" cy="127000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 dirty="0"/>
              <a:t>パート</a:t>
            </a:r>
            <a:endParaRPr lang="en-US" sz="3600" dirty="0"/>
          </a:p>
          <a:p>
            <a:r>
              <a:rPr lang="en-US" sz="3600" dirty="0"/>
              <a:t>PART </a:t>
            </a:r>
          </a:p>
        </p:txBody>
      </p:sp>
      <p:sp>
        <p:nvSpPr>
          <p:cNvPr id="5" name="Rounded Rectangle 4"/>
          <p:cNvSpPr/>
          <p:nvPr/>
        </p:nvSpPr>
        <p:spPr>
          <a:xfrm rot="829033">
            <a:off x="9808437" y="1235365"/>
            <a:ext cx="838200" cy="838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dirty="0"/>
              <a:t>２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69516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024" y="188348"/>
            <a:ext cx="3952876" cy="29761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4712">
            <a:off x="8625854" y="573973"/>
            <a:ext cx="2921408" cy="222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28645">
            <a:off x="364814" y="521781"/>
            <a:ext cx="2744192" cy="20554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ounded Rectangle 4"/>
          <p:cNvSpPr/>
          <p:nvPr/>
        </p:nvSpPr>
        <p:spPr>
          <a:xfrm>
            <a:off x="455274" y="4229100"/>
            <a:ext cx="5461000" cy="15494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dirty="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形容詞</a:t>
            </a:r>
            <a:endParaRPr lang="en-US" sz="80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043274" y="4229100"/>
            <a:ext cx="5461000" cy="15494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dirty="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形容動詞</a:t>
            </a:r>
            <a:endParaRPr lang="en-US" sz="80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356974" y="3530600"/>
            <a:ext cx="3657600" cy="6985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Tính</a:t>
            </a:r>
            <a:r>
              <a:rPr lang="en-US" altLang="ja-JP" sz="32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32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từ</a:t>
            </a:r>
            <a:r>
              <a:rPr lang="en-US" altLang="ja-JP" sz="32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32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đuôi</a:t>
            </a:r>
            <a:r>
              <a:rPr lang="en-US" altLang="ja-JP" sz="32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200" i="1">
                <a:latin typeface="Century Gothic" panose="020B0502020202020204" pitchFamily="34" charset="0"/>
                <a:cs typeface="Arial" panose="020B0604020202020204" pitchFamily="34" charset="0"/>
              </a:rPr>
              <a:t>い</a:t>
            </a:r>
            <a:endParaRPr lang="en-US" sz="3200" i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944974" y="3530600"/>
            <a:ext cx="3657600" cy="698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Tính</a:t>
            </a:r>
            <a:r>
              <a:rPr lang="en-US" altLang="ja-JP" sz="32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32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từ</a:t>
            </a:r>
            <a:r>
              <a:rPr lang="en-US" altLang="ja-JP" sz="32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32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đuôi</a:t>
            </a:r>
            <a:r>
              <a:rPr lang="en-US" altLang="ja-JP" sz="32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200" i="1">
                <a:latin typeface="Century Gothic" panose="020B0502020202020204" pitchFamily="34" charset="0"/>
                <a:cs typeface="Arial" panose="020B0604020202020204" pitchFamily="34" charset="0"/>
              </a:rPr>
              <a:t>な</a:t>
            </a:r>
            <a:endParaRPr lang="en-US" sz="3200" i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756024" y="1653152"/>
            <a:ext cx="3657600" cy="6985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>
                <a:latin typeface="Binhtuy" pitchFamily="2" charset="0"/>
              </a:rPr>
              <a:t>JAPANESE</a:t>
            </a:r>
            <a:endParaRPr lang="en-US" sz="4400" dirty="0">
              <a:latin typeface="Binhtuy" pitchFamily="2" charset="0"/>
            </a:endParaRPr>
          </a:p>
        </p:txBody>
      </p:sp>
      <p:cxnSp>
        <p:nvCxnSpPr>
          <p:cNvPr id="11" name="Straight Arrow Connector 10"/>
          <p:cNvCxnSpPr>
            <a:endCxn id="7" idx="0"/>
          </p:cNvCxnSpPr>
          <p:nvPr/>
        </p:nvCxnSpPr>
        <p:spPr>
          <a:xfrm flipH="1">
            <a:off x="3185774" y="2351652"/>
            <a:ext cx="2399050" cy="1178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2"/>
            <a:endCxn id="8" idx="0"/>
          </p:cNvCxnSpPr>
          <p:nvPr/>
        </p:nvCxnSpPr>
        <p:spPr>
          <a:xfrm>
            <a:off x="5584824" y="2351652"/>
            <a:ext cx="3188950" cy="1178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Rounded Rectangular Callout 13"/>
          <p:cNvSpPr/>
          <p:nvPr/>
        </p:nvSpPr>
        <p:spPr>
          <a:xfrm rot="21130162">
            <a:off x="2122409" y="13339"/>
            <a:ext cx="3113426" cy="3072377"/>
          </a:xfrm>
          <a:prstGeom prst="wedgeRoundRectCallout">
            <a:avLst>
              <a:gd name="adj1" fmla="val -3042"/>
              <a:gd name="adj2" fmla="val 5673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あたらしい</a:t>
            </a:r>
            <a:endParaRPr lang="en-US" altLang="ja-JP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ふるい</a:t>
            </a:r>
            <a:endParaRPr lang="en-US" altLang="ja-JP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いい</a:t>
            </a:r>
            <a:endParaRPr lang="en-US" altLang="ja-JP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わるい</a:t>
            </a:r>
            <a:endParaRPr lang="en-US" altLang="ja-JP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おおい</a:t>
            </a:r>
            <a:endParaRPr lang="en-US" altLang="ja-JP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すくない</a:t>
            </a:r>
            <a:endParaRPr lang="en-US" altLang="ja-JP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おおきい</a:t>
            </a:r>
            <a:endParaRPr lang="en-US" altLang="ja-JP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ちいさい</a:t>
            </a:r>
            <a:endParaRPr lang="en-US" altLang="ja-JP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たかい</a:t>
            </a:r>
            <a:endParaRPr lang="en-US" altLang="ja-JP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ひくい</a:t>
            </a:r>
            <a:endParaRPr lang="en-US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5" name="Rounded Rectangular Callout 14"/>
          <p:cNvSpPr/>
          <p:nvPr/>
        </p:nvSpPr>
        <p:spPr>
          <a:xfrm rot="267364">
            <a:off x="8131460" y="416788"/>
            <a:ext cx="3113426" cy="2631212"/>
          </a:xfrm>
          <a:prstGeom prst="wedgeRoundRectCallout">
            <a:avLst>
              <a:gd name="adj1" fmla="val 1328"/>
              <a:gd name="adj2" fmla="val 67497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きれい（な）</a:t>
            </a:r>
            <a:endParaRPr lang="en-US" altLang="ja-JP" sz="2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しずか（な）</a:t>
            </a:r>
            <a:endParaRPr lang="en-US" altLang="ja-JP" sz="2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にぎやか（な）</a:t>
            </a:r>
            <a:endParaRPr lang="en-US" altLang="ja-JP" sz="2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ゆうめい（な）</a:t>
            </a:r>
            <a:endParaRPr lang="en-US" altLang="ja-JP" sz="2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endParaRPr lang="en-US" sz="2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6738" y="5409168"/>
            <a:ext cx="329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MaruGothicMPRO" panose="020F0609000000000000" pitchFamily="49" charset="-128"/>
                <a:ea typeface="HGMaruGothicMPRO" panose="020F0609000000000000" pitchFamily="49" charset="-128"/>
              </a:rPr>
              <a:t>けい　　　よう　　　し</a:t>
            </a:r>
            <a:endParaRPr lang="en-US" dirty="0">
              <a:solidFill>
                <a:schemeClr val="bg1"/>
              </a:solidFill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78380" y="5441079"/>
            <a:ext cx="372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MaruGothicMPRO" panose="020F0609000000000000" pitchFamily="49" charset="-128"/>
                <a:ea typeface="HGMaruGothicMPRO" panose="020F0609000000000000" pitchFamily="49" charset="-128"/>
              </a:rPr>
              <a:t>けい　　　よう　　どう　　　し</a:t>
            </a:r>
            <a:endParaRPr lang="en-US" dirty="0">
              <a:solidFill>
                <a:schemeClr val="bg1"/>
              </a:solidFill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998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0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48000" y="331387"/>
            <a:ext cx="6169718" cy="11548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7200" dirty="0">
                <a:latin typeface="HGSoeiKakupoptai" panose="040B0A09000000000000" pitchFamily="49" charset="-128"/>
                <a:ea typeface="HGSoeiKakupoptai" panose="040B0A09000000000000" pitchFamily="49" charset="-128"/>
              </a:rPr>
              <a:t>第４課</a:t>
            </a:r>
            <a:endParaRPr lang="en-US" sz="4800" dirty="0"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38200" y="2286000"/>
            <a:ext cx="11051482" cy="31949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15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ことば</a:t>
            </a:r>
            <a:endParaRPr lang="en-US" sz="54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 rot="721955">
            <a:off x="8373741" y="975725"/>
            <a:ext cx="2562832" cy="127000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 dirty="0"/>
              <a:t>パート</a:t>
            </a:r>
            <a:endParaRPr lang="en-US" sz="3600" dirty="0"/>
          </a:p>
          <a:p>
            <a:r>
              <a:rPr lang="en-US" sz="3600" dirty="0"/>
              <a:t>PART </a:t>
            </a:r>
          </a:p>
        </p:txBody>
      </p:sp>
      <p:sp>
        <p:nvSpPr>
          <p:cNvPr id="5" name="Rounded Rectangle 4"/>
          <p:cNvSpPr/>
          <p:nvPr/>
        </p:nvSpPr>
        <p:spPr>
          <a:xfrm rot="829033">
            <a:off x="9743122" y="1235365"/>
            <a:ext cx="838200" cy="838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dirty="0"/>
              <a:t>１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08831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4111-8B8F-3B47-91BF-88BB0DF2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168" y="771525"/>
            <a:ext cx="5189732" cy="1741970"/>
          </a:xfrm>
        </p:spPr>
        <p:txBody>
          <a:bodyPr>
            <a:noAutofit/>
          </a:bodyPr>
          <a:lstStyle/>
          <a:p>
            <a:r>
              <a:rPr lang="en-US" altLang="ja-JP" sz="3200"/>
              <a:t>A:</a:t>
            </a:r>
            <a:r>
              <a:rPr lang="ja-JP" altLang="en-US" sz="3200"/>
              <a:t> これ　わたし　の　</a:t>
            </a:r>
            <a:br>
              <a:rPr lang="en-US" altLang="ja-JP" sz="3200"/>
            </a:br>
            <a:r>
              <a:rPr lang="ja-JP" altLang="en-US" sz="3200"/>
              <a:t>　</a:t>
            </a:r>
            <a:br>
              <a:rPr lang="en-US" altLang="ja-JP" sz="3200"/>
            </a:br>
            <a:r>
              <a:rPr lang="ja-JP" altLang="en-US" sz="3200"/>
              <a:t>　まち　の　しゃしんです</a:t>
            </a:r>
            <a:endParaRPr lang="en-US" sz="3200"/>
          </a:p>
        </p:txBody>
      </p:sp>
      <p:pic>
        <p:nvPicPr>
          <p:cNvPr id="4" name="7008004_DiscA_54.mp3">
            <a:hlinkClick r:id="" action="ppaction://media"/>
            <a:extLst>
              <a:ext uri="{FF2B5EF4-FFF2-40B4-BE49-F238E27FC236}">
                <a16:creationId xmlns:a16="http://schemas.microsoft.com/office/drawing/2014/main" id="{F6AD1E0C-4117-CE40-BBEA-C0FC6B7E2B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1557" y="365125"/>
            <a:ext cx="812800" cy="812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47846EA-23B8-A149-BC1D-29F5BB52A424}"/>
              </a:ext>
            </a:extLst>
          </p:cNvPr>
          <p:cNvSpPr txBox="1">
            <a:spLocks/>
          </p:cNvSpPr>
          <p:nvPr/>
        </p:nvSpPr>
        <p:spPr>
          <a:xfrm>
            <a:off x="6849869" y="2372794"/>
            <a:ext cx="5189732" cy="1741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u="none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ja-JP" sz="3200"/>
              <a:t>B:</a:t>
            </a:r>
            <a:r>
              <a:rPr lang="ja-JP" altLang="en-US" sz="3200"/>
              <a:t> へえ</a:t>
            </a:r>
            <a:r>
              <a:rPr lang="en-US" altLang="ja-JP" sz="3200"/>
              <a:t>〜</a:t>
            </a:r>
            <a:r>
              <a:rPr lang="ja-JP" altLang="en-US" sz="3200"/>
              <a:t>、</a:t>
            </a:r>
            <a:r>
              <a:rPr lang="ja-JP" altLang="en-US" sz="3200">
                <a:solidFill>
                  <a:schemeClr val="accent3">
                    <a:lumMod val="75000"/>
                  </a:schemeClr>
                </a:solidFill>
              </a:rPr>
              <a:t>きれい</a:t>
            </a:r>
            <a:r>
              <a:rPr lang="ja-JP" altLang="en-US" sz="3200"/>
              <a:t>ですね。</a:t>
            </a:r>
            <a:endParaRPr lang="en-US" sz="32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4B1E6D-28DA-1047-B30C-3C2C4ED93B7B}"/>
              </a:ext>
            </a:extLst>
          </p:cNvPr>
          <p:cNvSpPr txBox="1">
            <a:spLocks/>
          </p:cNvSpPr>
          <p:nvPr/>
        </p:nvSpPr>
        <p:spPr>
          <a:xfrm>
            <a:off x="6611330" y="4114764"/>
            <a:ext cx="5342131" cy="1741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u="none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ja-JP" sz="3000" dirty="0"/>
              <a:t>A:</a:t>
            </a:r>
            <a:r>
              <a:rPr lang="ja-JP" altLang="en-US" sz="3000"/>
              <a:t> はい、わたし　の　まちは </a:t>
            </a:r>
            <a:endParaRPr lang="vi-VN" altLang="ja-JP" sz="3000" dirty="0"/>
          </a:p>
          <a:p>
            <a:endParaRPr lang="vi-VN" altLang="ja-JP" sz="3000" dirty="0"/>
          </a:p>
          <a:p>
            <a:r>
              <a:rPr lang="vi-VN" altLang="ja-JP" sz="3000" dirty="0"/>
              <a:t>    </a:t>
            </a:r>
            <a:r>
              <a:rPr lang="ja-JP" altLang="en-US" sz="3000"/>
              <a:t>みどりが　</a:t>
            </a:r>
            <a:r>
              <a:rPr lang="ja-JP" altLang="en-US" sz="3000">
                <a:solidFill>
                  <a:schemeClr val="accent3">
                    <a:lumMod val="75000"/>
                  </a:schemeClr>
                </a:solidFill>
              </a:rPr>
              <a:t>おおい</a:t>
            </a:r>
            <a:r>
              <a:rPr lang="ja-JP" altLang="en-US" sz="3000"/>
              <a:t>です。</a:t>
            </a:r>
            <a:endParaRPr lang="en-US" altLang="ja-JP" sz="3000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91949D6-14B3-8E49-9547-4C1465B4B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22" y="1520549"/>
            <a:ext cx="5761362" cy="381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093266" y="914400"/>
            <a:ext cx="32142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Cái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cặp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21182" y="1828800"/>
            <a:ext cx="772271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このかばんは　あたらしいです。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736791" y="4089948"/>
            <a:ext cx="32142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Lan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xinh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đẹp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loud Callout 4"/>
          <p:cNvSpPr/>
          <p:nvPr/>
        </p:nvSpPr>
        <p:spPr>
          <a:xfrm>
            <a:off x="3231591" y="0"/>
            <a:ext cx="2508809" cy="914400"/>
          </a:xfrm>
          <a:prstGeom prst="cloudCallout">
            <a:avLst>
              <a:gd name="adj1" fmla="val -48675"/>
              <a:gd name="adj2" fmla="val 6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あたらしい</a:t>
            </a:r>
            <a:endParaRPr lang="en-US" sz="20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6" name="Cloud Callout 5"/>
          <p:cNvSpPr/>
          <p:nvPr/>
        </p:nvSpPr>
        <p:spPr>
          <a:xfrm>
            <a:off x="5567274" y="3114813"/>
            <a:ext cx="2508809" cy="914400"/>
          </a:xfrm>
          <a:prstGeom prst="cloudCallout">
            <a:avLst>
              <a:gd name="adj1" fmla="val 92559"/>
              <a:gd name="adj2" fmla="val 7500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きれい（な）</a:t>
            </a:r>
            <a:endParaRPr lang="en-US" sz="20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204">
            <a:off x="9888082" y="2025052"/>
            <a:ext cx="1979982" cy="27121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2966">
            <a:off x="319014" y="220384"/>
            <a:ext cx="1909277" cy="16557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ounded Rectangle 8"/>
          <p:cNvSpPr/>
          <p:nvPr/>
        </p:nvSpPr>
        <p:spPr>
          <a:xfrm>
            <a:off x="3602397" y="4943613"/>
            <a:ext cx="6438561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ランさんは　きれいです。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821676" y="4943613"/>
            <a:ext cx="3357203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きれいなです。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8500278" y="4963405"/>
            <a:ext cx="469900" cy="6307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43900" y="4943612"/>
            <a:ext cx="774700" cy="6062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5" grpId="0" animBg="1"/>
      <p:bldP spid="6" grpId="0" animBg="1"/>
      <p:bldP spid="9" grpId="0" animBg="1"/>
      <p:bldP spid="10" grpId="0" animBg="1"/>
      <p:bldP spid="1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54A94-B3A9-084B-BA6E-72610EAF8E5D}"/>
              </a:ext>
            </a:extLst>
          </p:cNvPr>
          <p:cNvSpPr/>
          <p:nvPr/>
        </p:nvSpPr>
        <p:spPr>
          <a:xfrm>
            <a:off x="0" y="0"/>
            <a:ext cx="12192000" cy="35971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02232" y="4340132"/>
            <a:ext cx="4295500" cy="10126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けいようどうし</a:t>
            </a:r>
            <a:endParaRPr lang="en-US" altLang="ja-JP" sz="24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  <a:p>
            <a:pPr algn="ctr"/>
            <a:r>
              <a:rPr lang="ja-JP" altLang="en-US" sz="400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形容</a:t>
            </a:r>
            <a:r>
              <a:rPr lang="ja-JP" altLang="en-US" sz="4000" dirty="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動詞</a:t>
            </a:r>
            <a:endParaRPr lang="en-US" sz="40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02232" y="941049"/>
            <a:ext cx="4295500" cy="10126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けいようし</a:t>
            </a:r>
            <a:endParaRPr lang="en-US" altLang="ja-JP" sz="28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  <a:p>
            <a:pPr algn="ctr"/>
            <a:r>
              <a:rPr lang="ja-JP" altLang="en-US" sz="400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形容</a:t>
            </a:r>
            <a:r>
              <a:rPr lang="ja-JP" altLang="en-US" sz="4000" dirty="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詞</a:t>
            </a:r>
            <a:endParaRPr lang="en-US" sz="40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175615" y="5387447"/>
            <a:ext cx="10025785" cy="134981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ja-JP" sz="6600" b="1" dirty="0">
                <a:latin typeface="Bradley Hand ITC" panose="03070402050302030203" pitchFamily="66" charset="0"/>
              </a:rPr>
              <a:t>A</a:t>
            </a:r>
            <a:r>
              <a:rPr lang="ja-JP" altLang="en-US" sz="4800" b="1">
                <a:latin typeface="Bradley Hand ITC" panose="03070402050302030203" pitchFamily="66" charset="0"/>
              </a:rPr>
              <a:t>は［</a:t>
            </a:r>
            <a:r>
              <a:rPr lang="en-US" altLang="ja-JP" sz="48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Tính</a:t>
            </a:r>
            <a:r>
              <a:rPr lang="en-US" altLang="ja-JP" sz="48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48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từ</a:t>
            </a:r>
            <a:r>
              <a:rPr lang="en-US" altLang="ja-JP" sz="48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48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đuôi</a:t>
            </a:r>
            <a:r>
              <a:rPr lang="en-US" altLang="ja-JP" sz="48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4800" i="1">
                <a:latin typeface="Century Gothic" panose="020B0502020202020204" pitchFamily="34" charset="0"/>
                <a:cs typeface="Arial" panose="020B0604020202020204" pitchFamily="34" charset="0"/>
              </a:rPr>
              <a:t>な</a:t>
            </a:r>
            <a:r>
              <a:rPr lang="ja-JP" altLang="en-US" sz="4800">
                <a:latin typeface="Bradley Hand ITC" panose="03070402050302030203" pitchFamily="66" charset="0"/>
              </a:rPr>
              <a:t>］な です。</a:t>
            </a:r>
            <a:endParaRPr lang="en-US" sz="4800" dirty="0">
              <a:latin typeface="Bradley Hand ITC" panose="03070402050302030203" pitchFamily="66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175615" y="1965508"/>
            <a:ext cx="9245600" cy="134981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ja-JP" sz="6000" b="1" dirty="0">
                <a:latin typeface="Bradley Hand ITC" panose="03070402050302030203" pitchFamily="66" charset="0"/>
              </a:rPr>
              <a:t>A</a:t>
            </a:r>
            <a:r>
              <a:rPr lang="ja-JP" altLang="en-US" sz="4400" b="1">
                <a:latin typeface="Bradley Hand ITC" panose="03070402050302030203" pitchFamily="66" charset="0"/>
              </a:rPr>
              <a:t>は［</a:t>
            </a:r>
            <a:r>
              <a:rPr lang="en-US" altLang="ja-JP" sz="44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Tính</a:t>
            </a:r>
            <a:r>
              <a:rPr lang="en-US" altLang="ja-JP" sz="44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44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từ</a:t>
            </a:r>
            <a:r>
              <a:rPr lang="en-US" altLang="ja-JP" sz="44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44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đuôi</a:t>
            </a:r>
            <a:r>
              <a:rPr lang="en-US" altLang="ja-JP" sz="44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4400" i="1">
                <a:latin typeface="Century Gothic" panose="020B0502020202020204" pitchFamily="34" charset="0"/>
                <a:cs typeface="Arial" panose="020B0604020202020204" pitchFamily="34" charset="0"/>
              </a:rPr>
              <a:t>い</a:t>
            </a:r>
            <a:r>
              <a:rPr lang="ja-JP" altLang="en-US" sz="4400">
                <a:latin typeface="Bradley Hand ITC" panose="03070402050302030203" pitchFamily="66" charset="0"/>
              </a:rPr>
              <a:t>］</a:t>
            </a:r>
            <a:r>
              <a:rPr lang="ja-JP" altLang="en-US" sz="4400" dirty="0">
                <a:latin typeface="Bradley Hand ITC" panose="03070402050302030203" pitchFamily="66" charset="0"/>
              </a:rPr>
              <a:t>い　です。</a:t>
            </a:r>
            <a:endParaRPr lang="en-US" sz="4400" dirty="0">
              <a:latin typeface="Bradley Hand ITC" panose="03070402050302030203" pitchFamily="66" charset="0"/>
            </a:endParaRPr>
          </a:p>
        </p:txBody>
      </p:sp>
      <p:sp>
        <p:nvSpPr>
          <p:cNvPr id="21" name="Multiply 20"/>
          <p:cNvSpPr/>
          <p:nvPr/>
        </p:nvSpPr>
        <p:spPr>
          <a:xfrm>
            <a:off x="8071247" y="5230269"/>
            <a:ext cx="1041764" cy="1705389"/>
          </a:xfrm>
          <a:prstGeom prst="mathMultiply">
            <a:avLst>
              <a:gd name="adj1" fmla="val 88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216827" y="2045464"/>
            <a:ext cx="774700" cy="9319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93823">
            <a:off x="4126200" y="4453157"/>
            <a:ext cx="2493425" cy="106871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KHẲNG ĐỊNH</a:t>
            </a: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 rot="593823">
            <a:off x="4112075" y="975594"/>
            <a:ext cx="2493425" cy="106871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KHẲNG ĐỊNH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593823">
            <a:off x="6551884" y="997038"/>
            <a:ext cx="2493425" cy="106871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HIỆN TẠI</a:t>
            </a:r>
            <a:endParaRPr lang="en-US" dirty="0"/>
          </a:p>
        </p:txBody>
      </p:sp>
      <p:sp>
        <p:nvSpPr>
          <p:cNvPr id="28" name="Right Arrow 27"/>
          <p:cNvSpPr/>
          <p:nvPr/>
        </p:nvSpPr>
        <p:spPr>
          <a:xfrm rot="593823">
            <a:off x="6566009" y="4474601"/>
            <a:ext cx="2493425" cy="106871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HIỆN TẠI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95800" y="3607005"/>
            <a:ext cx="3657600" cy="698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Tính</a:t>
            </a:r>
            <a:r>
              <a:rPr lang="en-US" altLang="ja-JP" sz="32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32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từ</a:t>
            </a:r>
            <a:r>
              <a:rPr lang="en-US" altLang="ja-JP" sz="32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32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đuôi</a:t>
            </a:r>
            <a:r>
              <a:rPr lang="en-US" altLang="ja-JP" sz="32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200" i="1">
                <a:latin typeface="Century Gothic" panose="020B0502020202020204" pitchFamily="34" charset="0"/>
                <a:cs typeface="Arial" panose="020B0604020202020204" pitchFamily="34" charset="0"/>
              </a:rPr>
              <a:t>な</a:t>
            </a:r>
            <a:endParaRPr lang="en-US" sz="3200" dirty="0">
              <a:latin typeface="Bradley Hand ITC" panose="03070402050302030203" pitchFamily="66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95800" y="230579"/>
            <a:ext cx="3657600" cy="6985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Tính</a:t>
            </a:r>
            <a:r>
              <a:rPr lang="en-US" altLang="ja-JP" sz="32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32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từ</a:t>
            </a:r>
            <a:r>
              <a:rPr lang="en-US" altLang="ja-JP" sz="32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32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đuôi</a:t>
            </a:r>
            <a:r>
              <a:rPr lang="en-US" altLang="ja-JP" sz="32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200" i="1">
                <a:latin typeface="Century Gothic" panose="020B0502020202020204" pitchFamily="34" charset="0"/>
                <a:cs typeface="Arial" panose="020B0604020202020204" pitchFamily="34" charset="0"/>
              </a:rPr>
              <a:t>い</a:t>
            </a:r>
            <a:endParaRPr lang="en-US" sz="3200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15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8" grpId="0" animBg="1"/>
      <p:bldP spid="17" grpId="0" animBg="1"/>
      <p:bldP spid="21" grpId="0" animBg="1"/>
      <p:bldP spid="20" grpId="0" animBg="1"/>
      <p:bldP spid="27" grpId="0" animBg="1"/>
      <p:bldP spid="22" grpId="0" animBg="1"/>
      <p:bldP spid="23" grpId="0" animBg="1"/>
      <p:bldP spid="28" grpId="0" animBg="1"/>
      <p:bldP spid="25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29EF4-3657-274F-A786-92D49EE72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836306"/>
            <a:ext cx="6096000" cy="1107294"/>
          </a:xfrm>
        </p:spPr>
        <p:txBody>
          <a:bodyPr>
            <a:normAutofit fontScale="92500"/>
          </a:bodyPr>
          <a:lstStyle/>
          <a:p>
            <a:pPr algn="ctr"/>
            <a:r>
              <a:rPr lang="ja-JP" altLang="en-US" sz="3600">
                <a:solidFill>
                  <a:schemeClr val="accent5">
                    <a:lumMod val="75000"/>
                  </a:schemeClr>
                </a:solidFill>
              </a:rPr>
              <a:t>この町　は　緑が多い　です</a:t>
            </a:r>
            <a:endParaRPr lang="en-US" altLang="ja-JP" sz="36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ja-JP" altLang="en-US" sz="1400">
                <a:solidFill>
                  <a:schemeClr val="accent5">
                    <a:lumMod val="75000"/>
                  </a:schemeClr>
                </a:solidFill>
              </a:rPr>
              <a:t>　　　　　</a:t>
            </a:r>
            <a:r>
              <a:rPr lang="ja-JP" altLang="en-US" sz="2000">
                <a:solidFill>
                  <a:schemeClr val="accent5">
                    <a:lumMod val="75000"/>
                  </a:schemeClr>
                </a:solidFill>
              </a:rPr>
              <a:t>　まち　　　　みどり　おお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7AAB886-46E4-5A43-B46E-683BDD6EEC61}"/>
              </a:ext>
            </a:extLst>
          </p:cNvPr>
          <p:cNvSpPr txBox="1">
            <a:spLocks/>
          </p:cNvSpPr>
          <p:nvPr/>
        </p:nvSpPr>
        <p:spPr>
          <a:xfrm>
            <a:off x="5975083" y="4894490"/>
            <a:ext cx="6347791" cy="11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3336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tabLst/>
              <a:defRPr sz="2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7388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6pPr>
            <a:lvl7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7pPr>
            <a:lvl8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8pPr>
            <a:lvl9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9pPr>
          </a:lstStyle>
          <a:p>
            <a:pPr algn="ctr"/>
            <a:r>
              <a:rPr lang="ja-JP" altLang="en-US" sz="3600">
                <a:solidFill>
                  <a:srgbClr val="C00000"/>
                </a:solidFill>
              </a:rPr>
              <a:t>この川　は　綺麗　です</a:t>
            </a:r>
            <a:endParaRPr lang="en-US" altLang="ja-JP" sz="3600" dirty="0">
              <a:solidFill>
                <a:srgbClr val="C00000"/>
              </a:solidFill>
            </a:endParaRPr>
          </a:p>
          <a:p>
            <a:r>
              <a:rPr lang="ja-JP" altLang="en-US" sz="1400">
                <a:solidFill>
                  <a:srgbClr val="C00000"/>
                </a:solidFill>
              </a:rPr>
              <a:t>　　　　　　</a:t>
            </a:r>
            <a:r>
              <a:rPr lang="ja-JP" altLang="en-US" sz="2000">
                <a:solidFill>
                  <a:srgbClr val="C00000"/>
                </a:solidFill>
              </a:rPr>
              <a:t>　　かわ　　　　　きれい　　　　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DCC766-6009-8F44-9887-C0E7D73AD16F}"/>
              </a:ext>
            </a:extLst>
          </p:cNvPr>
          <p:cNvSpPr txBox="1"/>
          <p:nvPr/>
        </p:nvSpPr>
        <p:spPr>
          <a:xfrm>
            <a:off x="693164" y="879069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</a:rPr>
              <a:t>みどりが</a:t>
            </a:r>
            <a:r>
              <a:rPr lang="ja-JP" altLang="en-US" sz="4000">
                <a:solidFill>
                  <a:schemeClr val="accent5">
                    <a:lumMod val="50000"/>
                  </a:schemeClr>
                </a:solidFill>
              </a:rPr>
              <a:t>　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</a:rPr>
              <a:t>おおい</a:t>
            </a:r>
            <a:endParaRPr lang="en-US" sz="4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3373E-6271-A943-9AB2-43DE8BC7BF43}"/>
              </a:ext>
            </a:extLst>
          </p:cNvPr>
          <p:cNvSpPr txBox="1"/>
          <p:nvPr/>
        </p:nvSpPr>
        <p:spPr>
          <a:xfrm>
            <a:off x="7871791" y="749856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C00000"/>
                </a:solidFill>
              </a:rPr>
              <a:t>きれい</a:t>
            </a:r>
            <a:endParaRPr lang="en-US" sz="4000" dirty="0">
              <a:solidFill>
                <a:srgbClr val="C00000"/>
              </a:solidFill>
            </a:endParaRPr>
          </a:p>
        </p:txBody>
      </p:sp>
      <p:pic>
        <p:nvPicPr>
          <p:cNvPr id="4" name="Picture 3" descr="A drawing of a house&#10;&#10;Description automatically generated with medium confidence">
            <a:extLst>
              <a:ext uri="{FF2B5EF4-FFF2-40B4-BE49-F238E27FC236}">
                <a16:creationId xmlns:a16="http://schemas.microsoft.com/office/drawing/2014/main" id="{A292F75A-ED18-B641-8C14-34E1A3C1D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52" y="1801257"/>
            <a:ext cx="3775393" cy="2582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E7864A-6906-D147-B4ED-C516AAD5D25E}"/>
              </a:ext>
            </a:extLst>
          </p:cNvPr>
          <p:cNvSpPr txBox="1"/>
          <p:nvPr/>
        </p:nvSpPr>
        <p:spPr>
          <a:xfrm>
            <a:off x="331323" y="2444528"/>
            <a:ext cx="1313180" cy="76944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accent5">
                    <a:lumMod val="50000"/>
                  </a:schemeClr>
                </a:solidFill>
              </a:rPr>
              <a:t>まち</a:t>
            </a:r>
            <a:endParaRPr lang="en-US" sz="44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CA4630A9-48CB-7C42-9728-D2B9794A3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0" y="1615010"/>
            <a:ext cx="3861619" cy="27682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51CC1C-458B-5A41-9E91-3DFA47371DEE}"/>
              </a:ext>
            </a:extLst>
          </p:cNvPr>
          <p:cNvSpPr txBox="1"/>
          <p:nvPr/>
        </p:nvSpPr>
        <p:spPr>
          <a:xfrm>
            <a:off x="5975083" y="2534031"/>
            <a:ext cx="1313180" cy="76944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かわ</a:t>
            </a:r>
            <a:endParaRPr lang="en-US" sz="4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3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5" grpId="0"/>
      <p:bldP spid="7" grpId="0"/>
      <p:bldP spid="9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008004_DiscA_55.mp3">
            <a:hlinkClick r:id="" action="ppaction://media"/>
            <a:extLst>
              <a:ext uri="{FF2B5EF4-FFF2-40B4-BE49-F238E27FC236}">
                <a16:creationId xmlns:a16="http://schemas.microsoft.com/office/drawing/2014/main" id="{4C852644-99E6-7640-8917-B22170819C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4520" y="4224307"/>
            <a:ext cx="812800" cy="81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8990AB-981B-A245-8EF7-A33B67775BC3}"/>
              </a:ext>
            </a:extLst>
          </p:cNvPr>
          <p:cNvSpPr txBox="1"/>
          <p:nvPr/>
        </p:nvSpPr>
        <p:spPr>
          <a:xfrm>
            <a:off x="1813304" y="242356"/>
            <a:ext cx="847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B: </a:t>
            </a:r>
            <a:r>
              <a:rPr lang="ja-JP" altLang="en-US" sz="3600"/>
              <a:t> アユタヤ　は　おおきいですか。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E04BC-D7ED-AC4E-956C-CC935EBE54AE}"/>
              </a:ext>
            </a:extLst>
          </p:cNvPr>
          <p:cNvSpPr txBox="1"/>
          <p:nvPr/>
        </p:nvSpPr>
        <p:spPr>
          <a:xfrm>
            <a:off x="1813304" y="1429161"/>
            <a:ext cx="9769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/>
              <a:t>A:</a:t>
            </a:r>
            <a:r>
              <a:rPr lang="ja-JP" altLang="en-US" sz="3600"/>
              <a:t> いいえ。おおきくないです。ちいさいです。</a:t>
            </a:r>
            <a:endParaRPr lang="en-US" sz="3600" dirty="0"/>
          </a:p>
        </p:txBody>
      </p:sp>
      <p:pic>
        <p:nvPicPr>
          <p:cNvPr id="6" name="Picture 5" descr="Engineering drawing&#10;&#10;Description automatically generated with medium confidence">
            <a:extLst>
              <a:ext uri="{FF2B5EF4-FFF2-40B4-BE49-F238E27FC236}">
                <a16:creationId xmlns:a16="http://schemas.microsoft.com/office/drawing/2014/main" id="{91822BE1-3053-1048-AA48-E424A51D9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21" y="2680016"/>
            <a:ext cx="5061603" cy="335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516782" y="400566"/>
            <a:ext cx="3813850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FPT </a:t>
            </a:r>
            <a:r>
              <a:rPr lang="ja-JP" altLang="en-US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lớn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516782" y="1131332"/>
            <a:ext cx="6738594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FPT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大学は　大きいです。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116415" y="3658000"/>
            <a:ext cx="32142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 Nội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náo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nhiệt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7534" y="4462107"/>
            <a:ext cx="6554317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ハノイは　にぎやかです。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073159" y="1139842"/>
            <a:ext cx="1182217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か。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60542" y="4462107"/>
            <a:ext cx="1182217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か。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49046">
            <a:off x="418528" y="366676"/>
            <a:ext cx="2935513" cy="19357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0784">
            <a:off x="7399051" y="3609007"/>
            <a:ext cx="4211810" cy="17062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ounded Rectangle 9"/>
          <p:cNvSpPr/>
          <p:nvPr/>
        </p:nvSpPr>
        <p:spPr>
          <a:xfrm>
            <a:off x="3494916" y="1951184"/>
            <a:ext cx="4903749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はい、大きいです。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63648" y="5301173"/>
            <a:ext cx="6122517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はい、にぎやかです。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63648" y="6063173"/>
            <a:ext cx="248138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いいえ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、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541751" y="2779247"/>
            <a:ext cx="2153855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いいえ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、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501112" y="2779247"/>
            <a:ext cx="565456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大きくない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839469" y="6063173"/>
            <a:ext cx="7154957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にぎやか</a:t>
            </a:r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じゃありません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12999">
            <a:off x="6702287" y="412288"/>
            <a:ext cx="420789" cy="574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12999">
            <a:off x="6946730" y="3701463"/>
            <a:ext cx="420789" cy="574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Cloud Callout 15"/>
          <p:cNvSpPr/>
          <p:nvPr/>
        </p:nvSpPr>
        <p:spPr>
          <a:xfrm rot="164946">
            <a:off x="6906384" y="4871803"/>
            <a:ext cx="3781603" cy="1319135"/>
          </a:xfrm>
          <a:prstGeom prst="cloudCallout">
            <a:avLst>
              <a:gd name="adj1" fmla="val -63747"/>
              <a:gd name="adj2" fmla="val 59306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Giống</a:t>
            </a:r>
            <a:r>
              <a:rPr lang="en-US" sz="3600" dirty="0"/>
              <a:t> DANH TỪ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18678" y="966416"/>
            <a:ext cx="4454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だいがく　　　　おお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22763" y="2587001"/>
            <a:ext cx="84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おお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821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35971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212157" y="936596"/>
            <a:ext cx="4295500" cy="10126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けいようし</a:t>
            </a:r>
            <a:endParaRPr lang="en-US" altLang="ja-JP" sz="40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  <a:p>
            <a:pPr algn="ctr"/>
            <a:r>
              <a:rPr lang="ja-JP" altLang="en-US" sz="400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形容詞</a:t>
            </a:r>
            <a:endParaRPr lang="en-US" sz="40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597168"/>
            <a:ext cx="12192000" cy="32608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12157" y="4343235"/>
            <a:ext cx="4295500" cy="10126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けいようどうし</a:t>
            </a:r>
            <a:endParaRPr lang="en-US" altLang="ja-JP" sz="24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  <a:p>
            <a:pPr algn="ctr"/>
            <a:r>
              <a:rPr lang="ja-JP" altLang="en-US" sz="400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形容動詞</a:t>
            </a:r>
            <a:endParaRPr lang="en-US" sz="40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44922" y="1950079"/>
            <a:ext cx="10935573" cy="134981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ja-JP" sz="7200" b="1" dirty="0">
                <a:latin typeface="Bradley Hand ITC" panose="03070402050302030203" pitchFamily="66" charset="0"/>
              </a:rPr>
              <a:t>A</a:t>
            </a:r>
            <a:r>
              <a:rPr lang="ja-JP" altLang="en-US" sz="4000" b="1">
                <a:latin typeface="Bradley Hand ITC" panose="03070402050302030203" pitchFamily="66" charset="0"/>
              </a:rPr>
              <a:t>は［</a:t>
            </a:r>
            <a:r>
              <a:rPr lang="en-US" altLang="ja-JP" sz="40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Tính</a:t>
            </a:r>
            <a:r>
              <a:rPr lang="en-US" altLang="ja-JP" sz="40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40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từ</a:t>
            </a:r>
            <a:r>
              <a:rPr lang="en-US" altLang="ja-JP" sz="40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40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đuôi</a:t>
            </a:r>
            <a:r>
              <a:rPr lang="en-US" altLang="ja-JP" sz="40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4000" i="1">
                <a:latin typeface="Century Gothic" panose="020B0502020202020204" pitchFamily="34" charset="0"/>
                <a:cs typeface="Arial" panose="020B0604020202020204" pitchFamily="34" charset="0"/>
              </a:rPr>
              <a:t>い</a:t>
            </a:r>
            <a:r>
              <a:rPr lang="ja-JP" altLang="en-US" sz="4000">
                <a:latin typeface="Bradley Hand ITC" panose="03070402050302030203" pitchFamily="66" charset="0"/>
              </a:rPr>
              <a:t>］</a:t>
            </a:r>
            <a:r>
              <a:rPr lang="ja-JP" altLang="en-US" sz="4000" dirty="0">
                <a:latin typeface="Bradley Hand ITC" panose="03070402050302030203" pitchFamily="66" charset="0"/>
              </a:rPr>
              <a:t>い </a:t>
            </a:r>
            <a:r>
              <a:rPr lang="ja-JP" altLang="en-US" sz="4000" b="1" dirty="0">
                <a:latin typeface="Bradley Hand ITC" panose="03070402050302030203" pitchFamily="66" charset="0"/>
              </a:rPr>
              <a:t>くない</a:t>
            </a:r>
            <a:r>
              <a:rPr lang="ja-JP" altLang="en-US" sz="4000" dirty="0">
                <a:latin typeface="Bradley Hand ITC" panose="03070402050302030203" pitchFamily="66" charset="0"/>
              </a:rPr>
              <a:t>です。</a:t>
            </a:r>
            <a:endParaRPr lang="en-US" sz="4000" dirty="0">
              <a:latin typeface="Bradley Hand ITC" panose="03070402050302030203" pitchFamily="66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1600" y="5333565"/>
            <a:ext cx="12090400" cy="134981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ja-JP" sz="7200" b="1" dirty="0">
                <a:latin typeface="Bradley Hand ITC" panose="03070402050302030203" pitchFamily="66" charset="0"/>
              </a:rPr>
              <a:t>A</a:t>
            </a:r>
            <a:r>
              <a:rPr lang="ja-JP" altLang="en-US" sz="4000" b="1">
                <a:latin typeface="Bradley Hand ITC" panose="03070402050302030203" pitchFamily="66" charset="0"/>
              </a:rPr>
              <a:t>は［</a:t>
            </a:r>
            <a:r>
              <a:rPr lang="en-US" altLang="ja-JP" sz="40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Tính</a:t>
            </a:r>
            <a:r>
              <a:rPr lang="en-US" altLang="ja-JP" sz="40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40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từ</a:t>
            </a:r>
            <a:r>
              <a:rPr lang="en-US" altLang="ja-JP" sz="40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40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đuôi</a:t>
            </a:r>
            <a:r>
              <a:rPr lang="en-US" altLang="ja-JP" sz="40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4000" i="1">
                <a:latin typeface="Century Gothic" panose="020B0502020202020204" pitchFamily="34" charset="0"/>
                <a:cs typeface="Arial" panose="020B0604020202020204" pitchFamily="34" charset="0"/>
              </a:rPr>
              <a:t>な</a:t>
            </a:r>
            <a:r>
              <a:rPr lang="ja-JP" altLang="en-US" sz="4000">
                <a:latin typeface="Bradley Hand ITC" panose="03070402050302030203" pitchFamily="66" charset="0"/>
              </a:rPr>
              <a:t>］</a:t>
            </a:r>
            <a:r>
              <a:rPr lang="ja-JP" altLang="en-US" sz="4000" dirty="0">
                <a:latin typeface="Bradley Hand ITC" panose="03070402050302030203" pitchFamily="66" charset="0"/>
              </a:rPr>
              <a:t>な　</a:t>
            </a:r>
            <a:r>
              <a:rPr lang="ja-JP" altLang="en-US" sz="4000" b="1" dirty="0">
                <a:latin typeface="Bradley Hand ITC" panose="03070402050302030203" pitchFamily="66" charset="0"/>
              </a:rPr>
              <a:t>じゃありません</a:t>
            </a:r>
            <a:r>
              <a:rPr lang="ja-JP" altLang="en-US" sz="4000" dirty="0">
                <a:latin typeface="Bradley Hand ITC" panose="03070402050302030203" pitchFamily="66" charset="0"/>
              </a:rPr>
              <a:t>。</a:t>
            </a:r>
            <a:endParaRPr lang="en-US" sz="4000" dirty="0">
              <a:latin typeface="Bradley Hand ITC" panose="03070402050302030203" pitchFamily="66" charset="0"/>
            </a:endParaRPr>
          </a:p>
        </p:txBody>
      </p:sp>
      <p:sp>
        <p:nvSpPr>
          <p:cNvPr id="8" name="Right Arrow 7"/>
          <p:cNvSpPr/>
          <p:nvPr/>
        </p:nvSpPr>
        <p:spPr>
          <a:xfrm rot="593823">
            <a:off x="4126200" y="4437337"/>
            <a:ext cx="2493425" cy="106871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PHỦ ĐỊNH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593823">
            <a:off x="6566009" y="4458781"/>
            <a:ext cx="2493425" cy="106871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HIỆN TẠI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593823">
            <a:off x="4180121" y="988828"/>
            <a:ext cx="2493425" cy="1068718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PHỦ ĐỊNH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593823">
            <a:off x="6619930" y="1010272"/>
            <a:ext cx="2493425" cy="1068718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HIỆN TẠI</a:t>
            </a:r>
            <a:endParaRPr lang="en-US" dirty="0"/>
          </a:p>
        </p:txBody>
      </p:sp>
      <p:sp>
        <p:nvSpPr>
          <p:cNvPr id="12" name="Multiply 11"/>
          <p:cNvSpPr/>
          <p:nvPr/>
        </p:nvSpPr>
        <p:spPr>
          <a:xfrm>
            <a:off x="7207750" y="1743144"/>
            <a:ext cx="1041764" cy="1705389"/>
          </a:xfrm>
          <a:prstGeom prst="mathMultiply">
            <a:avLst>
              <a:gd name="adj1" fmla="val 88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6165986" y="5163333"/>
            <a:ext cx="1041764" cy="1705389"/>
          </a:xfrm>
          <a:prstGeom prst="mathMultiply">
            <a:avLst>
              <a:gd name="adj1" fmla="val 88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orizontal Scroll 13"/>
          <p:cNvSpPr/>
          <p:nvPr/>
        </p:nvSpPr>
        <p:spPr>
          <a:xfrm rot="21328628">
            <a:off x="7378700" y="209860"/>
            <a:ext cx="4572000" cy="936231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いい　</a:t>
            </a:r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  <a:sym typeface="Wingdings 2" panose="05020102010507070707" pitchFamily="18" charset="2"/>
              </a:rPr>
              <a:t></a:t>
            </a:r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　よくない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19097" y="209318"/>
            <a:ext cx="3657600" cy="6985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Tính</a:t>
            </a:r>
            <a:r>
              <a:rPr lang="en-US" altLang="ja-JP" sz="32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32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từ</a:t>
            </a:r>
            <a:r>
              <a:rPr lang="en-US" altLang="ja-JP" sz="32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32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đuôi</a:t>
            </a:r>
            <a:r>
              <a:rPr lang="en-US" altLang="ja-JP" sz="32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200" i="1">
                <a:latin typeface="Century Gothic" panose="020B0502020202020204" pitchFamily="34" charset="0"/>
                <a:cs typeface="Arial" panose="020B0604020202020204" pitchFamily="34" charset="0"/>
              </a:rPr>
              <a:t>い</a:t>
            </a:r>
            <a:endParaRPr lang="en-US" sz="3200" dirty="0">
              <a:latin typeface="Bradley Hand ITC" panose="03070402050302030203" pitchFamily="66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93715" y="3627246"/>
            <a:ext cx="3657600" cy="698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Tính</a:t>
            </a:r>
            <a:r>
              <a:rPr lang="en-US" altLang="ja-JP" sz="36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36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từ</a:t>
            </a:r>
            <a:r>
              <a:rPr lang="en-US" altLang="ja-JP" sz="36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3600" i="1" dirty="0" err="1">
                <a:latin typeface="Century Gothic" panose="020B0502020202020204" pitchFamily="34" charset="0"/>
                <a:cs typeface="Arial" panose="020B0604020202020204" pitchFamily="34" charset="0"/>
              </a:rPr>
              <a:t>đuôi</a:t>
            </a:r>
            <a:r>
              <a:rPr lang="en-US" altLang="ja-JP" sz="3600" i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600" i="1">
                <a:latin typeface="Century Gothic" panose="020B0502020202020204" pitchFamily="34" charset="0"/>
                <a:cs typeface="Arial" panose="020B0604020202020204" pitchFamily="34" charset="0"/>
              </a:rPr>
              <a:t>な</a:t>
            </a:r>
            <a:endParaRPr lang="en-US" sz="3600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75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32" presetClass="emph" presetSubtype="0" repeatCount="indefinite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4" grpId="1" animBg="1"/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19F3DF-4B8F-AB43-B324-2ABE99589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533400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000">
                <a:latin typeface="Calibri" panose="020F0502020204030204" pitchFamily="34" charset="0"/>
                <a:cs typeface="HGｺﾞｼｯｸE" panose="020B0909000000000000" pitchFamily="49" charset="-128"/>
              </a:rPr>
              <a:t>新しい</a:t>
            </a:r>
            <a:endParaRPr lang="en-US" altLang="en-US" sz="1600">
              <a:latin typeface="Calibri" panose="020F0502020204030204" pitchFamily="34" charset="0"/>
              <a:ea typeface="MS Gothic" panose="020B0609070205080204" pitchFamily="49" charset="-128"/>
              <a:cs typeface="HGｺﾞｼｯｸE" panose="020B0909000000000000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DC2CC-E9C5-454C-B1E9-F76574BE3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152400"/>
            <a:ext cx="1828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>
                <a:latin typeface="Calibri" panose="020F0502020204030204" pitchFamily="34" charset="0"/>
                <a:cs typeface="HGｺﾞｼｯｸE" panose="020B0909000000000000" pitchFamily="49" charset="-128"/>
              </a:rPr>
              <a:t>あたら</a:t>
            </a:r>
            <a:endParaRPr lang="en-US" altLang="en-US" sz="1100">
              <a:latin typeface="Calibri" panose="020F0502020204030204" pitchFamily="34" charset="0"/>
              <a:ea typeface="MS Gothic" panose="020B0609070205080204" pitchFamily="49" charset="-128"/>
              <a:cs typeface="HGｺﾞｼｯｸE" panose="020B0909000000000000" pitchFamily="49" charset="-128"/>
            </a:endParaRPr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EF53FC28-1523-F140-91CC-A90CD2590577}"/>
              </a:ext>
            </a:extLst>
          </p:cNvPr>
          <p:cNvSpPr/>
          <p:nvPr/>
        </p:nvSpPr>
        <p:spPr>
          <a:xfrm>
            <a:off x="4165600" y="762000"/>
            <a:ext cx="711200" cy="304800"/>
          </a:xfrm>
          <a:prstGeom prst="stripedRight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E3501-B566-5743-BEFC-DE3867753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533400"/>
            <a:ext cx="4876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000">
                <a:latin typeface="Calibri" panose="020F0502020204030204" pitchFamily="34" charset="0"/>
                <a:cs typeface="HGｺﾞｼｯｸE" panose="020B0909000000000000" pitchFamily="49" charset="-128"/>
              </a:rPr>
              <a:t>新しくない</a:t>
            </a:r>
            <a:endParaRPr lang="en-US" altLang="en-US" sz="1600">
              <a:latin typeface="Calibri" panose="020F0502020204030204" pitchFamily="34" charset="0"/>
              <a:ea typeface="MS Gothic" panose="020B0609070205080204" pitchFamily="49" charset="-128"/>
              <a:cs typeface="HGｺﾞｼｯｸE" panose="020B0909000000000000" pitchFamily="49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4D3B4-802B-C543-AE8E-F4F8CB907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2800" y="152400"/>
            <a:ext cx="2540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>
                <a:latin typeface="Calibri" panose="020F0502020204030204" pitchFamily="34" charset="0"/>
                <a:cs typeface="HGｺﾞｼｯｸE" panose="020B0909000000000000" pitchFamily="49" charset="-128"/>
              </a:rPr>
              <a:t>あたら</a:t>
            </a:r>
            <a:endParaRPr lang="en-US" altLang="en-US" sz="1100">
              <a:latin typeface="Calibri" panose="020F0502020204030204" pitchFamily="34" charset="0"/>
              <a:ea typeface="MS Gothic" panose="020B0609070205080204" pitchFamily="49" charset="-128"/>
              <a:cs typeface="HGｺﾞｼｯｸE" panose="020B0909000000000000" pitchFamily="49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52639A-8105-594F-AD42-58D89B027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1371600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000">
                <a:latin typeface="Calibri" panose="020F0502020204030204" pitchFamily="34" charset="0"/>
                <a:cs typeface="HGｺﾞｼｯｸE" panose="020B0909000000000000" pitchFamily="49" charset="-128"/>
              </a:rPr>
              <a:t>ふるい</a:t>
            </a:r>
            <a:endParaRPr lang="en-US" altLang="en-US" sz="1600">
              <a:latin typeface="Calibri" panose="020F0502020204030204" pitchFamily="34" charset="0"/>
              <a:ea typeface="MS Gothic" panose="020B0609070205080204" pitchFamily="49" charset="-128"/>
              <a:cs typeface="HGｺﾞｼｯｸE" panose="020B0909000000000000" pitchFamily="49" charset="-128"/>
            </a:endParaRPr>
          </a:p>
        </p:txBody>
      </p:sp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3F3CA7DB-7FB9-2647-A345-24A5D68C1782}"/>
              </a:ext>
            </a:extLst>
          </p:cNvPr>
          <p:cNvSpPr/>
          <p:nvPr/>
        </p:nvSpPr>
        <p:spPr>
          <a:xfrm>
            <a:off x="4206875" y="1600200"/>
            <a:ext cx="711200" cy="304800"/>
          </a:xfrm>
          <a:prstGeom prst="stripedRight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F47AB-322E-3841-9EA8-3A3B041D9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000" y="1371600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000">
                <a:latin typeface="Calibri" panose="020F0502020204030204" pitchFamily="34" charset="0"/>
                <a:cs typeface="HGｺﾞｼｯｸE" panose="020B0909000000000000" pitchFamily="49" charset="-128"/>
              </a:rPr>
              <a:t>ふるくない</a:t>
            </a:r>
            <a:endParaRPr lang="en-US" altLang="en-US" sz="1600">
              <a:latin typeface="Calibri" panose="020F0502020204030204" pitchFamily="34" charset="0"/>
              <a:ea typeface="MS Gothic" panose="020B0609070205080204" pitchFamily="49" charset="-128"/>
              <a:cs typeface="HGｺﾞｼｯｸE" panose="020B0909000000000000" pitchFamily="49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BC1329-3197-8F40-9DCB-76C2D2DF4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2416175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000">
                <a:latin typeface="Calibri" panose="020F0502020204030204" pitchFamily="34" charset="0"/>
              </a:rPr>
              <a:t>おおきい</a:t>
            </a:r>
            <a:endParaRPr lang="en-US" altLang="en-US" sz="1600">
              <a:latin typeface="Calibri" panose="020F0502020204030204" pitchFamily="34" charset="0"/>
              <a:ea typeface="MS Gothic" panose="020B0609070205080204" pitchFamily="49" charset="-128"/>
            </a:endParaRPr>
          </a:p>
        </p:txBody>
      </p:sp>
      <p:sp>
        <p:nvSpPr>
          <p:cNvPr id="16" name="Striped Right Arrow 15">
            <a:extLst>
              <a:ext uri="{FF2B5EF4-FFF2-40B4-BE49-F238E27FC236}">
                <a16:creationId xmlns:a16="http://schemas.microsoft.com/office/drawing/2014/main" id="{84DA739D-1DF1-6546-B2C1-D8FE5EB2E808}"/>
              </a:ext>
            </a:extLst>
          </p:cNvPr>
          <p:cNvSpPr/>
          <p:nvPr/>
        </p:nvSpPr>
        <p:spPr>
          <a:xfrm>
            <a:off x="4165600" y="2644775"/>
            <a:ext cx="711200" cy="304800"/>
          </a:xfrm>
          <a:prstGeom prst="stripedRight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CD0CE2-901C-164F-8742-44586DA0A1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416175"/>
            <a:ext cx="3967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000">
                <a:latin typeface="Calibri" panose="020F0502020204030204" pitchFamily="34" charset="0"/>
                <a:cs typeface="HGｺﾞｼｯｸE" panose="020B0909000000000000" pitchFamily="49" charset="-128"/>
              </a:rPr>
              <a:t>おおきくない</a:t>
            </a:r>
            <a:endParaRPr lang="en-US" altLang="en-US" sz="1600">
              <a:latin typeface="Calibri" panose="020F0502020204030204" pitchFamily="34" charset="0"/>
              <a:ea typeface="MS Gothic" panose="020B0609070205080204" pitchFamily="49" charset="-128"/>
              <a:cs typeface="HGｺﾞｼｯｸE" panose="020B0909000000000000" pitchFamily="49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A951FD-5E71-474F-A1FA-A692BE6BE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3433763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000">
                <a:latin typeface="Calibri" panose="020F0502020204030204" pitchFamily="34" charset="0"/>
              </a:rPr>
              <a:t>ちいさい</a:t>
            </a:r>
            <a:endParaRPr lang="en-US" altLang="en-US" sz="1600">
              <a:latin typeface="Calibri" panose="020F0502020204030204" pitchFamily="34" charset="0"/>
              <a:ea typeface="MS Gothic" panose="020B0609070205080204" pitchFamily="49" charset="-128"/>
            </a:endParaRPr>
          </a:p>
        </p:txBody>
      </p:sp>
      <p:sp>
        <p:nvSpPr>
          <p:cNvPr id="21" name="Striped Right Arrow 20">
            <a:extLst>
              <a:ext uri="{FF2B5EF4-FFF2-40B4-BE49-F238E27FC236}">
                <a16:creationId xmlns:a16="http://schemas.microsoft.com/office/drawing/2014/main" id="{3C6CA996-2610-A543-ADDC-1A0300BB4687}"/>
              </a:ext>
            </a:extLst>
          </p:cNvPr>
          <p:cNvSpPr/>
          <p:nvPr/>
        </p:nvSpPr>
        <p:spPr>
          <a:xfrm>
            <a:off x="4165600" y="3662363"/>
            <a:ext cx="711200" cy="304800"/>
          </a:xfrm>
          <a:prstGeom prst="stripedRight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297B73-73A7-814B-8E41-34115669C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3433763"/>
            <a:ext cx="4673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000">
                <a:latin typeface="Calibri" panose="020F0502020204030204" pitchFamily="34" charset="0"/>
                <a:cs typeface="HGｺﾞｼｯｸE" panose="020B0909000000000000" pitchFamily="49" charset="-128"/>
              </a:rPr>
              <a:t>ちいさくない。</a:t>
            </a:r>
            <a:endParaRPr lang="en-US" altLang="en-US" sz="1600">
              <a:latin typeface="Calibri" panose="020F0502020204030204" pitchFamily="34" charset="0"/>
              <a:ea typeface="MS Gothic" panose="020B0609070205080204" pitchFamily="49" charset="-128"/>
              <a:cs typeface="HGｺﾞｼｯｸE" panose="020B0909000000000000" pitchFamily="49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D340E2-E49A-024A-A345-405011A86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572000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000">
                <a:latin typeface="Calibri" panose="020F0502020204030204" pitchFamily="34" charset="0"/>
                <a:cs typeface="HGｺﾞｼｯｸE" panose="020B0909000000000000" pitchFamily="49" charset="-128"/>
              </a:rPr>
              <a:t>ひくい</a:t>
            </a:r>
            <a:endParaRPr lang="en-US" altLang="en-US" sz="4000">
              <a:latin typeface="Calibri" panose="020F0502020204030204" pitchFamily="34" charset="0"/>
              <a:ea typeface="MS Gothic" panose="020B0609070205080204" pitchFamily="49" charset="-128"/>
              <a:cs typeface="HGｺﾞｼｯｸE" panose="020B0909000000000000" pitchFamily="49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119951-529A-DC44-A165-17AA25437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4572000"/>
            <a:ext cx="660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000">
                <a:latin typeface="Calibri" panose="020F0502020204030204" pitchFamily="34" charset="0"/>
                <a:cs typeface="HGｺﾞｼｯｸE" panose="020B0909000000000000" pitchFamily="49" charset="-128"/>
              </a:rPr>
              <a:t>ひくくない。</a:t>
            </a:r>
            <a:endParaRPr lang="en-US" altLang="en-US" sz="1600">
              <a:latin typeface="Calibri" panose="020F0502020204030204" pitchFamily="34" charset="0"/>
              <a:ea typeface="MS Gothic" panose="020B0609070205080204" pitchFamily="49" charset="-128"/>
              <a:cs typeface="HGｺﾞｼｯｸE" panose="020B0909000000000000" pitchFamily="49" charset="-128"/>
            </a:endParaRPr>
          </a:p>
        </p:txBody>
      </p:sp>
      <p:sp>
        <p:nvSpPr>
          <p:cNvPr id="30" name="Striped Right Arrow 29">
            <a:extLst>
              <a:ext uri="{FF2B5EF4-FFF2-40B4-BE49-F238E27FC236}">
                <a16:creationId xmlns:a16="http://schemas.microsoft.com/office/drawing/2014/main" id="{9024B662-CE27-1040-8C4D-94BCA909EE2F}"/>
              </a:ext>
            </a:extLst>
          </p:cNvPr>
          <p:cNvSpPr/>
          <p:nvPr/>
        </p:nvSpPr>
        <p:spPr>
          <a:xfrm>
            <a:off x="4165600" y="4800600"/>
            <a:ext cx="711200" cy="304800"/>
          </a:xfrm>
          <a:prstGeom prst="stripedRight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7A2FB8-5750-2A49-B5E8-1FD389733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2400" y="5638800"/>
            <a:ext cx="2844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000">
                <a:latin typeface="Calibri" panose="020F0502020204030204" pitchFamily="34" charset="0"/>
                <a:cs typeface="HGｺﾞｼｯｸE" panose="020B0909000000000000" pitchFamily="49" charset="-128"/>
              </a:rPr>
              <a:t>いい</a:t>
            </a:r>
            <a:endParaRPr lang="en-US" altLang="en-US" sz="1600">
              <a:latin typeface="Calibri" panose="020F0502020204030204" pitchFamily="34" charset="0"/>
              <a:ea typeface="MS Gothic" panose="020B0609070205080204" pitchFamily="49" charset="-128"/>
              <a:cs typeface="HGｺﾞｼｯｸE" panose="020B0909000000000000" pitchFamily="49" charset="-128"/>
            </a:endParaRPr>
          </a:p>
        </p:txBody>
      </p:sp>
      <p:sp>
        <p:nvSpPr>
          <p:cNvPr id="32" name="Striped Right Arrow 31">
            <a:extLst>
              <a:ext uri="{FF2B5EF4-FFF2-40B4-BE49-F238E27FC236}">
                <a16:creationId xmlns:a16="http://schemas.microsoft.com/office/drawing/2014/main" id="{AB4A7547-6CBD-C543-8BE3-A6C27EEEC34D}"/>
              </a:ext>
            </a:extLst>
          </p:cNvPr>
          <p:cNvSpPr/>
          <p:nvPr/>
        </p:nvSpPr>
        <p:spPr>
          <a:xfrm>
            <a:off x="4165600" y="5867400"/>
            <a:ext cx="711200" cy="304800"/>
          </a:xfrm>
          <a:prstGeom prst="stripedRight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7CC8AB-C725-C741-A1D1-9832B0639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800" y="5638800"/>
            <a:ext cx="3962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000">
                <a:latin typeface="Calibri" panose="020F0502020204030204" pitchFamily="34" charset="0"/>
                <a:cs typeface="HGｺﾞｼｯｸE" panose="020B0909000000000000" pitchFamily="49" charset="-128"/>
              </a:rPr>
              <a:t>よくない</a:t>
            </a:r>
            <a:endParaRPr lang="en-US" altLang="en-US" sz="1600">
              <a:latin typeface="Calibri" panose="020F0502020204030204" pitchFamily="34" charset="0"/>
              <a:ea typeface="MS Gothic" panose="020B0609070205080204" pitchFamily="49" charset="-128"/>
              <a:cs typeface="HGｺﾞｼｯｸE" panose="020B0909000000000000" pitchFamily="49" charset="-128"/>
            </a:endParaRPr>
          </a:p>
        </p:txBody>
      </p:sp>
      <p:pic>
        <p:nvPicPr>
          <p:cNvPr id="35" name="Rounded Rectangle 34">
            <a:extLst>
              <a:ext uri="{FF2B5EF4-FFF2-40B4-BE49-F238E27FC236}">
                <a16:creationId xmlns:a16="http://schemas.microsoft.com/office/drawing/2014/main" id="{B6CBD420-C81E-A447-926A-AFA0C62268E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5232400"/>
            <a:ext cx="8128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0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07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0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2" grpId="0"/>
      <p:bldP spid="14" grpId="0"/>
      <p:bldP spid="17" grpId="0"/>
      <p:bldP spid="19" grpId="0"/>
      <p:bldP spid="22" grpId="0"/>
      <p:bldP spid="26" grpId="0"/>
      <p:bldP spid="28" grpId="0"/>
      <p:bldP spid="31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8DAC3D-D0E0-7A4A-BBA5-28BE9EF26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533400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000">
                <a:latin typeface="Calibri" panose="020F0502020204030204" pitchFamily="34" charset="0"/>
                <a:cs typeface="HGｺﾞｼｯｸE" panose="020B0909000000000000" pitchFamily="49" charset="-128"/>
              </a:rPr>
              <a:t>にぎやかです</a:t>
            </a:r>
            <a:endParaRPr lang="en-US" altLang="en-US" sz="1600">
              <a:latin typeface="Calibri" panose="020F0502020204030204" pitchFamily="34" charset="0"/>
              <a:ea typeface="MS Gothic" panose="020B0609070205080204" pitchFamily="49" charset="-128"/>
              <a:cs typeface="HGｺﾞｼｯｸE" panose="020B0909000000000000" pitchFamily="49" charset="-128"/>
            </a:endParaRPr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18D26A3E-6A3D-5C46-A1DD-7FB7E8A9E6C6}"/>
              </a:ext>
            </a:extLst>
          </p:cNvPr>
          <p:cNvSpPr/>
          <p:nvPr/>
        </p:nvSpPr>
        <p:spPr>
          <a:xfrm>
            <a:off x="4165600" y="762000"/>
            <a:ext cx="711200" cy="304800"/>
          </a:xfrm>
          <a:prstGeom prst="stripedRight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073BB-D366-064A-AE98-045E1E4EF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33400"/>
            <a:ext cx="660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000">
                <a:latin typeface="Calibri" panose="020F0502020204030204" pitchFamily="34" charset="0"/>
                <a:cs typeface="HGｺﾞｼｯｸE" panose="020B0909000000000000" pitchFamily="49" charset="-128"/>
              </a:rPr>
              <a:t>にぎやかじゃありません</a:t>
            </a:r>
            <a:endParaRPr lang="en-US" altLang="en-US" sz="1600">
              <a:latin typeface="Calibri" panose="020F0502020204030204" pitchFamily="34" charset="0"/>
              <a:ea typeface="MS Gothic" panose="020B0609070205080204" pitchFamily="49" charset="-128"/>
              <a:cs typeface="HGｺﾞｼｯｸE" panose="020B0909000000000000" pitchFamily="49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80EB1-CB7D-F243-810C-8F57CFAFC4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828800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000">
                <a:latin typeface="Calibri" panose="020F0502020204030204" pitchFamily="34" charset="0"/>
                <a:cs typeface="HGｺﾞｼｯｸE" panose="020B0909000000000000" pitchFamily="49" charset="-128"/>
              </a:rPr>
              <a:t>きれいです</a:t>
            </a:r>
            <a:endParaRPr lang="en-US" altLang="en-US" sz="1600">
              <a:latin typeface="Calibri" panose="020F0502020204030204" pitchFamily="34" charset="0"/>
              <a:ea typeface="MS Gothic" panose="020B0609070205080204" pitchFamily="49" charset="-128"/>
              <a:cs typeface="HGｺﾞｼｯｸE" panose="020B0909000000000000" pitchFamily="49" charset="-128"/>
            </a:endParaRPr>
          </a:p>
        </p:txBody>
      </p:sp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17224D41-BEC6-4349-91F6-0C7AC669B94A}"/>
              </a:ext>
            </a:extLst>
          </p:cNvPr>
          <p:cNvSpPr/>
          <p:nvPr/>
        </p:nvSpPr>
        <p:spPr>
          <a:xfrm>
            <a:off x="4192588" y="2057400"/>
            <a:ext cx="711200" cy="304800"/>
          </a:xfrm>
          <a:prstGeom prst="stripedRight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60C1EE-1099-654F-A22B-56DB53C13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1828800"/>
            <a:ext cx="60912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000">
                <a:latin typeface="Calibri" panose="020F0502020204030204" pitchFamily="34" charset="0"/>
                <a:cs typeface="HGｺﾞｼｯｸE" panose="020B0909000000000000" pitchFamily="49" charset="-128"/>
              </a:rPr>
              <a:t>きれいじゃありません</a:t>
            </a:r>
            <a:endParaRPr lang="en-US" altLang="en-US" sz="1600">
              <a:latin typeface="Calibri" panose="020F0502020204030204" pitchFamily="34" charset="0"/>
              <a:ea typeface="MS Gothic" panose="020B0609070205080204" pitchFamily="49" charset="-128"/>
              <a:cs typeface="HGｺﾞｼｯｸE" panose="020B0909000000000000" pitchFamily="49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CC23F3-CF30-664C-B130-0C7C17B2A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3276600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000">
                <a:latin typeface="Calibri" panose="020F0502020204030204" pitchFamily="34" charset="0"/>
                <a:cs typeface="HGｺﾞｼｯｸE" panose="020B0909000000000000" pitchFamily="49" charset="-128"/>
              </a:rPr>
              <a:t>ゆうめいです</a:t>
            </a:r>
            <a:endParaRPr lang="en-US" altLang="en-US" sz="1600">
              <a:latin typeface="Calibri" panose="020F0502020204030204" pitchFamily="34" charset="0"/>
              <a:ea typeface="MS Gothic" panose="020B0609070205080204" pitchFamily="49" charset="-128"/>
              <a:cs typeface="HGｺﾞｼｯｸE" panose="020B0909000000000000" pitchFamily="49" charset="-128"/>
            </a:endParaRPr>
          </a:p>
        </p:txBody>
      </p:sp>
      <p:sp>
        <p:nvSpPr>
          <p:cNvPr id="16" name="Striped Right Arrow 15">
            <a:extLst>
              <a:ext uri="{FF2B5EF4-FFF2-40B4-BE49-F238E27FC236}">
                <a16:creationId xmlns:a16="http://schemas.microsoft.com/office/drawing/2014/main" id="{122905D3-3F16-FD4F-B3AC-635273B99A61}"/>
              </a:ext>
            </a:extLst>
          </p:cNvPr>
          <p:cNvSpPr/>
          <p:nvPr/>
        </p:nvSpPr>
        <p:spPr>
          <a:xfrm>
            <a:off x="4251325" y="3505200"/>
            <a:ext cx="711200" cy="304800"/>
          </a:xfrm>
          <a:prstGeom prst="stripedRight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AF5774-C746-DC4B-ABDF-645AB8CB2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3276600"/>
            <a:ext cx="660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000">
                <a:latin typeface="Calibri" panose="020F0502020204030204" pitchFamily="34" charset="0"/>
                <a:cs typeface="HGｺﾞｼｯｸE" panose="020B0909000000000000" pitchFamily="49" charset="-128"/>
              </a:rPr>
              <a:t>ゆうめいじゃありません</a:t>
            </a:r>
            <a:endParaRPr lang="en-US" altLang="en-US" sz="1600">
              <a:latin typeface="Calibri" panose="020F0502020204030204" pitchFamily="34" charset="0"/>
              <a:ea typeface="MS Gothic" panose="020B0609070205080204" pitchFamily="49" charset="-128"/>
              <a:cs typeface="HGｺﾞｼｯｸE" panose="020B0909000000000000" pitchFamily="49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8DED29-7072-E64F-B44E-34FDBA7BB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724400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000">
                <a:latin typeface="Calibri" panose="020F0502020204030204" pitchFamily="34" charset="0"/>
                <a:cs typeface="HGｺﾞｼｯｸE" panose="020B0909000000000000" pitchFamily="49" charset="-128"/>
              </a:rPr>
              <a:t>しずかです</a:t>
            </a:r>
            <a:endParaRPr lang="en-US" altLang="en-US" sz="1600">
              <a:latin typeface="Calibri" panose="020F0502020204030204" pitchFamily="34" charset="0"/>
              <a:ea typeface="MS Gothic" panose="020B0609070205080204" pitchFamily="49" charset="-128"/>
              <a:cs typeface="HGｺﾞｼｯｸE" panose="020B0909000000000000" pitchFamily="49" charset="-128"/>
            </a:endParaRPr>
          </a:p>
        </p:txBody>
      </p:sp>
      <p:sp>
        <p:nvSpPr>
          <p:cNvPr id="21" name="Striped Right Arrow 20">
            <a:extLst>
              <a:ext uri="{FF2B5EF4-FFF2-40B4-BE49-F238E27FC236}">
                <a16:creationId xmlns:a16="http://schemas.microsoft.com/office/drawing/2014/main" id="{F1BB9688-3619-3D44-ABBE-BCC0712B1106}"/>
              </a:ext>
            </a:extLst>
          </p:cNvPr>
          <p:cNvSpPr/>
          <p:nvPr/>
        </p:nvSpPr>
        <p:spPr>
          <a:xfrm>
            <a:off x="4206875" y="4926013"/>
            <a:ext cx="711200" cy="304800"/>
          </a:xfrm>
          <a:prstGeom prst="stripedRight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9A534D-2658-6B41-AB63-8DDB763DE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0" y="4724400"/>
            <a:ext cx="61928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000">
                <a:latin typeface="Calibri" panose="020F0502020204030204" pitchFamily="34" charset="0"/>
                <a:cs typeface="HGｺﾞｼｯｸE" panose="020B0909000000000000" pitchFamily="49" charset="-128"/>
              </a:rPr>
              <a:t>しずかじゃありません</a:t>
            </a:r>
            <a:endParaRPr lang="en-US" altLang="en-US" sz="1600">
              <a:latin typeface="Calibri" panose="020F0502020204030204" pitchFamily="34" charset="0"/>
              <a:ea typeface="MS Gothic" panose="020B0609070205080204" pitchFamily="49" charset="-128"/>
              <a:cs typeface="HGｺﾞｼｯｸE" panose="020B0909000000000000" pitchFamily="49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5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2" grpId="0"/>
      <p:bldP spid="14" grpId="0"/>
      <p:bldP spid="17" grpId="0"/>
      <p:bldP spid="19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24FDF5-A649-BF4D-BA38-C06DF84930AD}"/>
              </a:ext>
            </a:extLst>
          </p:cNvPr>
          <p:cNvGraphicFramePr>
            <a:graphicFrameLocks noGrp="1"/>
          </p:cNvGraphicFramePr>
          <p:nvPr/>
        </p:nvGraphicFramePr>
        <p:xfrm>
          <a:off x="231775" y="877888"/>
          <a:ext cx="11480800" cy="586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5800">
                <a:tc>
                  <a:txBody>
                    <a:bodyPr/>
                    <a:lstStyle/>
                    <a:p>
                      <a:r>
                        <a:rPr lang="en-US" sz="3200" dirty="0" err="1"/>
                        <a:t>Thì</a:t>
                      </a:r>
                      <a:r>
                        <a:rPr lang="en-US" sz="3200" baseline="0" dirty="0"/>
                        <a:t> </a:t>
                      </a:r>
                      <a:r>
                        <a:rPr lang="en-US" sz="3200" baseline="0" dirty="0" err="1"/>
                        <a:t>hiện</a:t>
                      </a:r>
                      <a:r>
                        <a:rPr lang="en-US" sz="3200" baseline="0" dirty="0"/>
                        <a:t> </a:t>
                      </a:r>
                      <a:r>
                        <a:rPr lang="en-US" sz="3200" baseline="0" dirty="0" err="1"/>
                        <a:t>tại</a:t>
                      </a:r>
                      <a:endParaRPr lang="en-US" sz="32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sz="3200" dirty="0" err="1"/>
                        <a:t>Tính</a:t>
                      </a:r>
                      <a:r>
                        <a:rPr lang="en-US" sz="3200" baseline="0" dirty="0"/>
                        <a:t> </a:t>
                      </a:r>
                      <a:r>
                        <a:rPr lang="en-US" sz="3200" baseline="0" dirty="0" err="1"/>
                        <a:t>từ</a:t>
                      </a:r>
                      <a:r>
                        <a:rPr lang="en-US" sz="3200" baseline="0" dirty="0"/>
                        <a:t> </a:t>
                      </a:r>
                      <a:r>
                        <a:rPr lang="en-US" sz="3200" baseline="0" dirty="0" err="1"/>
                        <a:t>đuôi</a:t>
                      </a:r>
                      <a:r>
                        <a:rPr lang="en-US" sz="3200" baseline="0" dirty="0"/>
                        <a:t> </a:t>
                      </a:r>
                      <a:r>
                        <a:rPr lang="ja-JP" altLang="en-US" sz="3200" baseline="0"/>
                        <a:t>な</a:t>
                      </a:r>
                      <a:endParaRPr lang="en-US" sz="32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sz="3200" dirty="0" err="1"/>
                        <a:t>Tính</a:t>
                      </a:r>
                      <a:r>
                        <a:rPr lang="en-US" sz="3200" baseline="0" dirty="0"/>
                        <a:t> </a:t>
                      </a:r>
                      <a:r>
                        <a:rPr lang="en-US" sz="3200" baseline="0" dirty="0" err="1"/>
                        <a:t>từ</a:t>
                      </a:r>
                      <a:r>
                        <a:rPr lang="en-US" sz="3200" baseline="0" dirty="0"/>
                        <a:t> </a:t>
                      </a:r>
                      <a:r>
                        <a:rPr lang="en-US" sz="3200" baseline="0" dirty="0" err="1"/>
                        <a:t>đuôi</a:t>
                      </a:r>
                      <a:r>
                        <a:rPr lang="en-US" sz="3200" baseline="0" dirty="0"/>
                        <a:t> </a:t>
                      </a:r>
                      <a:r>
                        <a:rPr lang="ja-JP" altLang="en-US" sz="3200" baseline="0"/>
                        <a:t>い</a:t>
                      </a:r>
                      <a:endParaRPr lang="en-US" sz="32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800">
                <a:tc>
                  <a:txBody>
                    <a:bodyPr/>
                    <a:lstStyle/>
                    <a:p>
                      <a:r>
                        <a:rPr lang="en-US" sz="3200" dirty="0" err="1"/>
                        <a:t>Câu</a:t>
                      </a:r>
                      <a:r>
                        <a:rPr lang="en-US" sz="3200" baseline="0" dirty="0"/>
                        <a:t> </a:t>
                      </a:r>
                      <a:r>
                        <a:rPr lang="en-US" sz="3200" baseline="0" dirty="0" err="1"/>
                        <a:t>khẳng</a:t>
                      </a:r>
                      <a:r>
                        <a:rPr lang="en-US" sz="3200" baseline="0" dirty="0"/>
                        <a:t> </a:t>
                      </a:r>
                      <a:r>
                        <a:rPr lang="en-US" sz="3200" baseline="0" dirty="0" err="1"/>
                        <a:t>định</a:t>
                      </a:r>
                      <a:endParaRPr lang="en-US" sz="32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800">
                <a:tc>
                  <a:txBody>
                    <a:bodyPr/>
                    <a:lstStyle/>
                    <a:p>
                      <a:r>
                        <a:rPr lang="en-US" sz="3200" dirty="0" err="1"/>
                        <a:t>Câu</a:t>
                      </a:r>
                      <a:r>
                        <a:rPr lang="en-US" sz="3200" baseline="0" dirty="0"/>
                        <a:t> </a:t>
                      </a:r>
                      <a:r>
                        <a:rPr lang="en-US" sz="3200" baseline="0" dirty="0" err="1"/>
                        <a:t>phủ</a:t>
                      </a:r>
                      <a:r>
                        <a:rPr lang="en-US" sz="3200" baseline="0" dirty="0"/>
                        <a:t> </a:t>
                      </a:r>
                      <a:r>
                        <a:rPr lang="en-US" sz="3200" baseline="0" dirty="0" err="1"/>
                        <a:t>định</a:t>
                      </a:r>
                      <a:endParaRPr lang="en-US" sz="32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  <a:p>
                      <a:endParaRPr lang="en-US" sz="3200" dirty="0"/>
                    </a:p>
                    <a:p>
                      <a:r>
                        <a:rPr lang="en-US" sz="3200" dirty="0" err="1"/>
                        <a:t>いい</a:t>
                      </a:r>
                      <a:r>
                        <a:rPr lang="en-US" sz="3200" dirty="0"/>
                        <a:t>→</a:t>
                      </a:r>
                      <a:r>
                        <a:rPr lang="ja-JP" altLang="en-US" sz="3200"/>
                        <a:t> よくないです</a:t>
                      </a:r>
                      <a:endParaRPr lang="en-US" sz="32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F98FB00-7B26-3A4C-BDB7-85D1BCB09020}"/>
              </a:ext>
            </a:extLst>
          </p:cNvPr>
          <p:cNvSpPr txBox="1"/>
          <p:nvPr/>
        </p:nvSpPr>
        <p:spPr>
          <a:xfrm>
            <a:off x="4165600" y="3352800"/>
            <a:ext cx="2646363" cy="584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ja-JP" altLang="en-US" sz="3200"/>
              <a:t>Ａな　です。</a:t>
            </a:r>
            <a:endParaRPr lang="en-U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5C493E-1AE2-9142-8332-6E060B552793}"/>
              </a:ext>
            </a:extLst>
          </p:cNvPr>
          <p:cNvCxnSpPr/>
          <p:nvPr/>
        </p:nvCxnSpPr>
        <p:spPr>
          <a:xfrm rot="16200000" flipH="1">
            <a:off x="4583113" y="3289300"/>
            <a:ext cx="685800" cy="812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BD0DD20-94F9-BD49-AB76-B878616AA925}"/>
              </a:ext>
            </a:extLst>
          </p:cNvPr>
          <p:cNvSpPr txBox="1"/>
          <p:nvPr/>
        </p:nvSpPr>
        <p:spPr>
          <a:xfrm>
            <a:off x="8418513" y="3349625"/>
            <a:ext cx="2646362" cy="584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ja-JP" altLang="en-US" sz="3200"/>
              <a:t>Ａい　です。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DD76BB-65CA-2442-A521-B9A93BA2CB38}"/>
              </a:ext>
            </a:extLst>
          </p:cNvPr>
          <p:cNvSpPr txBox="1"/>
          <p:nvPr/>
        </p:nvSpPr>
        <p:spPr>
          <a:xfrm>
            <a:off x="3598863" y="4965700"/>
            <a:ext cx="3467100" cy="584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ja-JP" altLang="en-US" sz="3200"/>
              <a:t>Ａではありません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06F78B-769E-9340-B642-8D709D34A74F}"/>
              </a:ext>
            </a:extLst>
          </p:cNvPr>
          <p:cNvSpPr txBox="1"/>
          <p:nvPr/>
        </p:nvSpPr>
        <p:spPr>
          <a:xfrm>
            <a:off x="4165600" y="5673725"/>
            <a:ext cx="1004888" cy="584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ja-JP" altLang="en-US" sz="3200"/>
              <a:t>じゃ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C1753-7881-A048-886E-63D02CE492FE}"/>
              </a:ext>
            </a:extLst>
          </p:cNvPr>
          <p:cNvSpPr txBox="1"/>
          <p:nvPr/>
        </p:nvSpPr>
        <p:spPr>
          <a:xfrm>
            <a:off x="7823200" y="5287963"/>
            <a:ext cx="4049713" cy="5238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ja-JP" altLang="en-US" sz="2800"/>
              <a:t>Ａい　くない　です</a:t>
            </a:r>
            <a:endParaRPr lang="en-US" sz="2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166CFC-7070-7743-B8C1-89048C21B125}"/>
              </a:ext>
            </a:extLst>
          </p:cNvPr>
          <p:cNvCxnSpPr/>
          <p:nvPr/>
        </p:nvCxnSpPr>
        <p:spPr>
          <a:xfrm rot="16200000" flipH="1">
            <a:off x="8191500" y="5267325"/>
            <a:ext cx="685800" cy="812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48000" y="331387"/>
            <a:ext cx="6169718" cy="11548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7200" dirty="0">
                <a:latin typeface="HGSoeiKakupoptai" panose="040B0A09000000000000" pitchFamily="49" charset="-128"/>
                <a:ea typeface="HGSoeiKakupoptai" panose="040B0A09000000000000" pitchFamily="49" charset="-128"/>
              </a:rPr>
              <a:t>第４課</a:t>
            </a:r>
            <a:endParaRPr lang="en-US" sz="4800" dirty="0"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38200" y="2286000"/>
            <a:ext cx="11051482" cy="31949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15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どこ？</a:t>
            </a:r>
            <a:endParaRPr lang="en-US" sz="54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 rot="721955">
            <a:off x="8373741" y="975725"/>
            <a:ext cx="2562832" cy="127000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 dirty="0"/>
              <a:t>パート</a:t>
            </a:r>
            <a:endParaRPr lang="en-US" sz="3600" dirty="0"/>
          </a:p>
          <a:p>
            <a:r>
              <a:rPr lang="en-US" sz="3600" dirty="0"/>
              <a:t>PART </a:t>
            </a:r>
          </a:p>
        </p:txBody>
      </p:sp>
      <p:sp>
        <p:nvSpPr>
          <p:cNvPr id="5" name="Rounded Rectangle 4"/>
          <p:cNvSpPr/>
          <p:nvPr/>
        </p:nvSpPr>
        <p:spPr>
          <a:xfrm rot="829033">
            <a:off x="9743122" y="1235365"/>
            <a:ext cx="838200" cy="838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dirty="0"/>
              <a:t>１</a:t>
            </a:r>
            <a:endParaRPr lang="en-US" sz="9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778211C-3977-6541-B055-5BC6AF607283}"/>
              </a:ext>
            </a:extLst>
          </p:cNvPr>
          <p:cNvSpPr/>
          <p:nvPr/>
        </p:nvSpPr>
        <p:spPr>
          <a:xfrm>
            <a:off x="838200" y="2286000"/>
            <a:ext cx="11051482" cy="31949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vi-VN" sz="4400" b="1">
                <a:solidFill>
                  <a:schemeClr val="accent5">
                    <a:lumMod val="75000"/>
                  </a:schemeClr>
                </a:solidFill>
              </a:rPr>
              <a:t>Bạn có thể nói về vị trí hoặc thời gian đi đến Nhật từ nước, thành phố của mình hoặc hỏi người khác. </a:t>
            </a:r>
          </a:p>
        </p:txBody>
      </p:sp>
    </p:spTree>
    <p:extLst>
      <p:ext uri="{BB962C8B-B14F-4D97-AF65-F5344CB8AC3E}">
        <p14:creationId xmlns:p14="http://schemas.microsoft.com/office/powerpoint/2010/main" val="127550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scontent.fhan5-2.fna.fbcdn.net/v/t1.15752-9/s2048x2048/49834108_2174812696091080_7996755692381798400_n.jpg?_nc_cat=110&amp;_nc_oc=AQnc7K4GZ5quJ5oLAhdKNQariYnpH-Y7sCAUcR7qvXHlpHgRWwKcr1UOEoHvUFvOR2E&amp;_nc_ht=scontent.fhan5-2.fna&amp;oh=0b51dfbc592d37c1b01b52de7e796064&amp;oe=5CC17E15">
            <a:extLst>
              <a:ext uri="{FF2B5EF4-FFF2-40B4-BE49-F238E27FC236}">
                <a16:creationId xmlns:a16="http://schemas.microsoft.com/office/drawing/2014/main" id="{97076E52-D773-F541-9CB2-BB7BCFB74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35" y="0"/>
            <a:ext cx="491093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7008004_DiscA_56.mp3">
            <a:hlinkClick r:id="" action="ppaction://media"/>
            <a:extLst>
              <a:ext uri="{FF2B5EF4-FFF2-40B4-BE49-F238E27FC236}">
                <a16:creationId xmlns:a16="http://schemas.microsoft.com/office/drawing/2014/main" id="{0B991613-06BA-E343-94A9-BF43D5622C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17236" y="1131271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6B4D68-1BE9-FE45-81CC-AF6A995F8F75}"/>
              </a:ext>
            </a:extLst>
          </p:cNvPr>
          <p:cNvSpPr txBox="1"/>
          <p:nvPr/>
        </p:nvSpPr>
        <p:spPr>
          <a:xfrm>
            <a:off x="182880" y="3901274"/>
            <a:ext cx="6746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これは　ワットケーです。</a:t>
            </a:r>
            <a:endParaRPr lang="en-US" altLang="ja-JP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CFFE21-B827-AE41-BBD0-0C41D695F9DF}"/>
              </a:ext>
            </a:extLst>
          </p:cNvPr>
          <p:cNvSpPr txBox="1"/>
          <p:nvPr/>
        </p:nvSpPr>
        <p:spPr>
          <a:xfrm>
            <a:off x="172720" y="4913929"/>
            <a:ext cx="592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ワットケーは　</a:t>
            </a:r>
            <a:r>
              <a:rPr lang="ja-JP" altLang="en-US" sz="2800" b="1" u="sng">
                <a:solidFill>
                  <a:schemeClr val="accent3">
                    <a:lumMod val="75000"/>
                  </a:schemeClr>
                </a:solidFill>
              </a:rPr>
              <a:t>ふるい　お寺</a:t>
            </a:r>
            <a:r>
              <a:rPr lang="ja-JP" altLang="en-US" sz="2800"/>
              <a:t>です。</a:t>
            </a:r>
            <a:endParaRPr lang="en-US" altLang="ja-JP" sz="2800"/>
          </a:p>
        </p:txBody>
      </p:sp>
      <p:pic>
        <p:nvPicPr>
          <p:cNvPr id="9" name="7008004_DiscA_57.mp3">
            <a:hlinkClick r:id="" action="ppaction://media"/>
            <a:extLst>
              <a:ext uri="{FF2B5EF4-FFF2-40B4-BE49-F238E27FC236}">
                <a16:creationId xmlns:a16="http://schemas.microsoft.com/office/drawing/2014/main" id="{42ADB977-6B8B-FF46-8C0E-18EBC8FC87C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pic>
        <p:nvPicPr>
          <p:cNvPr id="7172" name="Picture 4" descr="https://scontent.fhan5-3.fna.fbcdn.net/v/t1.15752-9/s2048x2048/50422646_2228599780713715_5903826542881931264_n.jpg?_nc_cat=111&amp;_nc_oc=AQk-t6ND0YvAl3ftfXKudkCMUzuTC8icGaNKr411WMefT8n5ccvLhgb52JEziZzYKIk&amp;_nc_ht=scontent.fhan5-3.fna&amp;oh=b90d418b2c3e7fc1b3bd716d3891c2f1&amp;oe=5CC27496">
            <a:extLst>
              <a:ext uri="{FF2B5EF4-FFF2-40B4-BE49-F238E27FC236}">
                <a16:creationId xmlns:a16="http://schemas.microsoft.com/office/drawing/2014/main" id="{FCB2834F-8639-4640-9242-10E4CC421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307" y="-44394"/>
            <a:ext cx="5306694" cy="347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B64375-F099-9B46-A45A-837630D8602F}"/>
              </a:ext>
            </a:extLst>
          </p:cNvPr>
          <p:cNvSpPr txBox="1"/>
          <p:nvPr/>
        </p:nvSpPr>
        <p:spPr>
          <a:xfrm>
            <a:off x="6268720" y="4958323"/>
            <a:ext cx="592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モスクワは　にぎやかなところです。</a:t>
            </a:r>
            <a:endParaRPr lang="en-US" altLang="ja-JP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8034C2-88D0-F34F-9496-B7A72662E215}"/>
              </a:ext>
            </a:extLst>
          </p:cNvPr>
          <p:cNvSpPr txBox="1"/>
          <p:nvPr/>
        </p:nvSpPr>
        <p:spPr>
          <a:xfrm>
            <a:off x="6268720" y="3809809"/>
            <a:ext cx="592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モスクワは　</a:t>
            </a:r>
            <a:r>
              <a:rPr lang="ja-JP" altLang="en-US" sz="2800" b="1" u="sng">
                <a:solidFill>
                  <a:schemeClr val="accent3">
                    <a:lumMod val="75000"/>
                  </a:schemeClr>
                </a:solidFill>
              </a:rPr>
              <a:t>どんなところ</a:t>
            </a:r>
            <a:r>
              <a:rPr lang="ja-JP" altLang="en-US" sz="2800"/>
              <a:t>ですか。</a:t>
            </a:r>
            <a:endParaRPr lang="en-US" altLang="ja-JP" sz="2800"/>
          </a:p>
        </p:txBody>
      </p:sp>
    </p:spTree>
    <p:extLst>
      <p:ext uri="{BB962C8B-B14F-4D97-AF65-F5344CB8AC3E}">
        <p14:creationId xmlns:p14="http://schemas.microsoft.com/office/powerpoint/2010/main" val="40746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8" grpId="0"/>
      <p:bldP spid="10" grpId="0"/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542182" y="439263"/>
            <a:ext cx="2157402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Sushi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ngon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542181" y="1170029"/>
            <a:ext cx="5932019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すしは　おいしいです。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542181" y="3411995"/>
            <a:ext cx="32142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Sushi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nổi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tiếng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695139" y="4142761"/>
            <a:ext cx="4910030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すしは　有名です。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93154">
            <a:off x="397439" y="177218"/>
            <a:ext cx="2630978" cy="19706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38" y="2574686"/>
            <a:ext cx="2619375" cy="174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12" y="4631195"/>
            <a:ext cx="2257425" cy="2028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ounded Rectangle 10"/>
          <p:cNvSpPr/>
          <p:nvPr/>
        </p:nvSpPr>
        <p:spPr>
          <a:xfrm>
            <a:off x="5664199" y="1170029"/>
            <a:ext cx="2146300" cy="762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699583" y="4127799"/>
            <a:ext cx="1320800" cy="762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42181" y="2145751"/>
            <a:ext cx="6922619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すしは　おいしい　料理です。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664198" y="2145751"/>
            <a:ext cx="3670301" cy="762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669738" y="5097638"/>
            <a:ext cx="7036362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すしは　有名な　料理です。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807198" y="5097638"/>
            <a:ext cx="72501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699583" y="439263"/>
            <a:ext cx="50065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→　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Sushi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món</a:t>
            </a:r>
            <a:r>
              <a:rPr lang="en-US" altLang="ja-JP" sz="2800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ăn</a:t>
            </a:r>
            <a:r>
              <a:rPr lang="en-US" altLang="ja-JP" sz="2800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ngon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029222" y="3424079"/>
            <a:ext cx="522297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→　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Sushi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món</a:t>
            </a:r>
            <a:r>
              <a:rPr lang="en-US" altLang="ja-JP" sz="2800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ăn</a:t>
            </a:r>
            <a:r>
              <a:rPr lang="en-US" altLang="ja-JP" sz="2800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nổi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tiếng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Wave 6"/>
          <p:cNvSpPr/>
          <p:nvPr/>
        </p:nvSpPr>
        <p:spPr>
          <a:xfrm rot="559298">
            <a:off x="1705884" y="1961326"/>
            <a:ext cx="1714500" cy="1130849"/>
          </a:xfrm>
          <a:prstGeom prst="wav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りょうり</a:t>
            </a:r>
            <a:endParaRPr lang="en-US" sz="28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699583" y="5091918"/>
            <a:ext cx="3241217" cy="762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119688" y="1984838"/>
            <a:ext cx="1279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りょうり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41027" y="4026749"/>
            <a:ext cx="1279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ゆうめい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41027" y="4986957"/>
            <a:ext cx="3939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ゆうめい　　　　りょうり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F355DA-E0CB-544B-9C08-6B678A8D181D}"/>
              </a:ext>
            </a:extLst>
          </p:cNvPr>
          <p:cNvSpPr txBox="1"/>
          <p:nvPr/>
        </p:nvSpPr>
        <p:spPr>
          <a:xfrm>
            <a:off x="6807198" y="5130566"/>
            <a:ext cx="1003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dirty="0">
                <a:solidFill>
                  <a:schemeClr val="accent3">
                    <a:lumMod val="75000"/>
                  </a:schemeClr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な</a:t>
            </a:r>
            <a:endParaRPr lang="en-US" sz="4400" dirty="0">
              <a:solidFill>
                <a:schemeClr val="accent3">
                  <a:lumMod val="75000"/>
                </a:schemeClr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646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7" grpId="0" animBg="1"/>
      <p:bldP spid="20" grpId="0" animBg="1"/>
      <p:bldP spid="21" grpId="0"/>
      <p:bldP spid="22" grpId="0"/>
      <p:bldP spid="23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35971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212157" y="647009"/>
            <a:ext cx="4295500" cy="10126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600" dirty="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形容詞</a:t>
            </a:r>
            <a:endParaRPr lang="en-US" sz="66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597168"/>
            <a:ext cx="12192000" cy="32608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12157" y="4291702"/>
            <a:ext cx="4295500" cy="10126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600" dirty="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形容動詞</a:t>
            </a:r>
            <a:endParaRPr lang="en-US" sz="66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44923" y="1740219"/>
            <a:ext cx="9962454" cy="13498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latin typeface="Bradley Hand ITC" panose="03070402050302030203" pitchFamily="66" charset="0"/>
              </a:rPr>
              <a:t>［</a:t>
            </a:r>
            <a:r>
              <a:rPr lang="en-US" altLang="ja-JP" sz="5400" b="1" dirty="0">
                <a:latin typeface="Bradley Hand ITC" panose="03070402050302030203" pitchFamily="66" charset="0"/>
              </a:rPr>
              <a:t>I</a:t>
            </a:r>
            <a:r>
              <a:rPr lang="en-US" altLang="ja-JP" sz="5400" dirty="0">
                <a:latin typeface="Bradley Hand ITC" panose="03070402050302030203" pitchFamily="66" charset="0"/>
              </a:rPr>
              <a:t>-adjective</a:t>
            </a:r>
            <a:r>
              <a:rPr lang="ja-JP" altLang="en-US" sz="5400" dirty="0">
                <a:latin typeface="Bradley Hand ITC" panose="03070402050302030203" pitchFamily="66" charset="0"/>
              </a:rPr>
              <a:t>］</a:t>
            </a:r>
            <a:r>
              <a:rPr lang="en-US" altLang="ja-JP" sz="5400" dirty="0">
                <a:latin typeface="Bradley Hand ITC" panose="03070402050302030203" pitchFamily="66" charset="0"/>
              </a:rPr>
              <a:t>+ </a:t>
            </a:r>
            <a:r>
              <a:rPr lang="ja-JP" altLang="en-US" sz="5400" dirty="0">
                <a:latin typeface="Bradley Hand ITC" panose="03070402050302030203" pitchFamily="66" charset="0"/>
              </a:rPr>
              <a:t>い</a:t>
            </a:r>
            <a:r>
              <a:rPr lang="en-US" altLang="ja-JP" sz="8000" b="1" dirty="0">
                <a:latin typeface="Bradley Hand ITC" panose="03070402050302030203" pitchFamily="66" charset="0"/>
              </a:rPr>
              <a:t>Noun</a:t>
            </a:r>
            <a:endParaRPr lang="en-US" sz="8000" b="1" dirty="0">
              <a:latin typeface="Bradley Hand ITC" panose="03070402050302030203" pitchFamily="66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44922" y="5423505"/>
            <a:ext cx="10692987" cy="13498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latin typeface="Bradley Hand ITC" panose="03070402050302030203" pitchFamily="66" charset="0"/>
              </a:rPr>
              <a:t>［</a:t>
            </a:r>
            <a:r>
              <a:rPr lang="en-US" altLang="ja-JP" sz="5400" b="1" dirty="0">
                <a:latin typeface="Bradley Hand ITC" panose="03070402050302030203" pitchFamily="66" charset="0"/>
              </a:rPr>
              <a:t>Na</a:t>
            </a:r>
            <a:r>
              <a:rPr lang="en-US" altLang="ja-JP" sz="5400" dirty="0">
                <a:latin typeface="Bradley Hand ITC" panose="03070402050302030203" pitchFamily="66" charset="0"/>
              </a:rPr>
              <a:t>-adjective</a:t>
            </a:r>
            <a:r>
              <a:rPr lang="ja-JP" altLang="en-US" sz="5400" dirty="0">
                <a:latin typeface="Bradley Hand ITC" panose="03070402050302030203" pitchFamily="66" charset="0"/>
              </a:rPr>
              <a:t>］</a:t>
            </a:r>
            <a:r>
              <a:rPr lang="en-US" altLang="ja-JP" sz="6000" dirty="0">
                <a:latin typeface="Bradley Hand ITC" panose="03070402050302030203" pitchFamily="66" charset="0"/>
              </a:rPr>
              <a:t>+</a:t>
            </a:r>
            <a:r>
              <a:rPr lang="ja-JP" altLang="en-US" sz="6000" dirty="0">
                <a:latin typeface="Bradley Hand ITC" panose="03070402050302030203" pitchFamily="66" charset="0"/>
              </a:rPr>
              <a:t>な</a:t>
            </a:r>
            <a:r>
              <a:rPr lang="en-US" altLang="ja-JP" sz="6000" dirty="0">
                <a:latin typeface="Bradley Hand ITC" panose="03070402050302030203" pitchFamily="66" charset="0"/>
              </a:rPr>
              <a:t> </a:t>
            </a:r>
            <a:r>
              <a:rPr lang="en-US" altLang="ja-JP" sz="8800" b="1" dirty="0">
                <a:latin typeface="Bradley Hand ITC" panose="03070402050302030203" pitchFamily="66" charset="0"/>
              </a:rPr>
              <a:t>Noun</a:t>
            </a:r>
            <a:endParaRPr lang="en-US" sz="8800" b="1" dirty="0">
              <a:latin typeface="Bradley Hand ITC" panose="03070402050302030203" pitchFamily="66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593823">
            <a:off x="4177751" y="806345"/>
            <a:ext cx="2811996" cy="1068718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GHÉP VỚI DANH TỪ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rot="593823">
            <a:off x="6753740" y="698729"/>
            <a:ext cx="2811996" cy="1068718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BỔ SUNG Ý NGHĨA CHO DANH TỪ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rot="593823">
            <a:off x="4502779" y="4489632"/>
            <a:ext cx="2811996" cy="106871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GHÉP VỚI DANH TỪ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593823">
            <a:off x="7078768" y="4382016"/>
            <a:ext cx="2811996" cy="106871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BỔ SUNG Ý NGHĨA CHO DANH TỪ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6889235" y="1906407"/>
            <a:ext cx="862149" cy="91186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140315" y="5545558"/>
            <a:ext cx="1222138" cy="11569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22078" y="45164"/>
            <a:ext cx="3657600" cy="6985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>
                <a:latin typeface="Bradley Hand ITC" panose="03070402050302030203" pitchFamily="66" charset="0"/>
              </a:rPr>
              <a:t>I</a:t>
            </a:r>
            <a:r>
              <a:rPr lang="en-US" altLang="ja-JP" sz="4400" dirty="0">
                <a:latin typeface="Bradley Hand ITC" panose="03070402050302030203" pitchFamily="66" charset="0"/>
              </a:rPr>
              <a:t>-adjective</a:t>
            </a:r>
            <a:endParaRPr lang="en-US" sz="4400" dirty="0">
              <a:latin typeface="Bradley Hand ITC" panose="03070402050302030203" pitchFamily="66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96696" y="3672952"/>
            <a:ext cx="3657600" cy="698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>
                <a:latin typeface="Bradley Hand ITC" panose="03070402050302030203" pitchFamily="66" charset="0"/>
              </a:rPr>
              <a:t>Na</a:t>
            </a:r>
            <a:r>
              <a:rPr lang="en-US" altLang="ja-JP" sz="4400" dirty="0">
                <a:latin typeface="Bradley Hand ITC" panose="03070402050302030203" pitchFamily="66" charset="0"/>
              </a:rPr>
              <a:t>-adjective</a:t>
            </a:r>
            <a:endParaRPr lang="en-US" sz="4400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1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3357847" y="169903"/>
            <a:ext cx="632172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ベトナムは　きれいです。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33524">
            <a:off x="362766" y="280837"/>
            <a:ext cx="2609850" cy="1752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5" y="2266184"/>
            <a:ext cx="2254092" cy="18616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ounded Rectangle 20"/>
          <p:cNvSpPr/>
          <p:nvPr/>
        </p:nvSpPr>
        <p:spPr>
          <a:xfrm>
            <a:off x="3357847" y="1029575"/>
            <a:ext cx="839080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ベトナムは　きれいな　国です。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357849" y="2379073"/>
            <a:ext cx="632172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ホンダは　大きいです。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357848" y="3189952"/>
            <a:ext cx="7301444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ホンダは　大きい　会社です。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75" y="4411358"/>
            <a:ext cx="2390775" cy="1914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Rounded Rectangle 24"/>
          <p:cNvSpPr/>
          <p:nvPr/>
        </p:nvSpPr>
        <p:spPr>
          <a:xfrm>
            <a:off x="3357849" y="4539450"/>
            <a:ext cx="5537957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AYUMI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は　有名です。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357847" y="5350329"/>
            <a:ext cx="7837021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AYUMI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は　有名な　歌手です。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518713" y="218696"/>
            <a:ext cx="1621987" cy="762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5947213" y="2403512"/>
            <a:ext cx="1621987" cy="762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126827" y="4539450"/>
            <a:ext cx="1213773" cy="762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531306" y="995502"/>
            <a:ext cx="3149971" cy="7620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958106" y="3165512"/>
            <a:ext cx="3149971" cy="7620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6137720" y="5301450"/>
            <a:ext cx="3161483" cy="7620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/>
          <p:cNvSpPr/>
          <p:nvPr/>
        </p:nvSpPr>
        <p:spPr>
          <a:xfrm>
            <a:off x="9679575" y="2253792"/>
            <a:ext cx="2329550" cy="1601199"/>
          </a:xfrm>
          <a:prstGeom prst="cloud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b="1" dirty="0">
                <a:solidFill>
                  <a:schemeClr val="bg1"/>
                </a:solidFill>
                <a:highlight>
                  <a:srgbClr val="000000"/>
                </a:highlight>
                <a:latin typeface="HGMaruGothicMPRO" panose="020F0609000000000000" pitchFamily="49" charset="-128"/>
                <a:ea typeface="HGMaruGothicMPRO" panose="020F0609000000000000" pitchFamily="49" charset="-128"/>
              </a:rPr>
              <a:t>どう</a:t>
            </a:r>
            <a:endParaRPr lang="en-US" sz="4800" b="1" dirty="0">
              <a:solidFill>
                <a:schemeClr val="bg1"/>
              </a:solidFill>
              <a:highlight>
                <a:srgbClr val="000000"/>
              </a:highlight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37" name="Cloud 36"/>
          <p:cNvSpPr/>
          <p:nvPr/>
        </p:nvSpPr>
        <p:spPr>
          <a:xfrm>
            <a:off x="329857" y="3224132"/>
            <a:ext cx="3391045" cy="1696400"/>
          </a:xfrm>
          <a:prstGeom prst="cloud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highlight>
                  <a:srgbClr val="000000"/>
                </a:highlight>
                <a:latin typeface="HGMaruGothicMPRO" panose="020F0609000000000000" pitchFamily="49" charset="-128"/>
                <a:ea typeface="HGMaruGothicMPRO" panose="020F0609000000000000" pitchFamily="49" charset="-128"/>
              </a:rPr>
              <a:t>どんなＮ</a:t>
            </a:r>
            <a:endParaRPr lang="en-US" sz="3200" b="1" dirty="0">
              <a:solidFill>
                <a:schemeClr val="bg1"/>
              </a:solidFill>
              <a:highlight>
                <a:srgbClr val="000000"/>
              </a:highlight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cxnSp>
        <p:nvCxnSpPr>
          <p:cNvPr id="39" name="Straight Arrow Connector 38"/>
          <p:cNvCxnSpPr>
            <a:cxnSpLocks/>
          </p:cNvCxnSpPr>
          <p:nvPr/>
        </p:nvCxnSpPr>
        <p:spPr>
          <a:xfrm>
            <a:off x="8153293" y="912196"/>
            <a:ext cx="1965775" cy="15274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</p:cNvCxnSpPr>
          <p:nvPr/>
        </p:nvCxnSpPr>
        <p:spPr>
          <a:xfrm flipV="1">
            <a:off x="7620920" y="2907747"/>
            <a:ext cx="2104353" cy="204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V="1">
            <a:off x="7302487" y="3520061"/>
            <a:ext cx="2578478" cy="1074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/>
            <a:endCxn id="37" idx="0"/>
          </p:cNvCxnSpPr>
          <p:nvPr/>
        </p:nvCxnSpPr>
        <p:spPr>
          <a:xfrm flipH="1">
            <a:off x="3718076" y="1361696"/>
            <a:ext cx="2800638" cy="27106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  <a:stCxn id="34" idx="1"/>
            <a:endCxn id="37" idx="0"/>
          </p:cNvCxnSpPr>
          <p:nvPr/>
        </p:nvCxnSpPr>
        <p:spPr>
          <a:xfrm flipH="1">
            <a:off x="3718076" y="3546512"/>
            <a:ext cx="2240030" cy="52582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stCxn id="35" idx="1"/>
            <a:endCxn id="37" idx="0"/>
          </p:cNvCxnSpPr>
          <p:nvPr/>
        </p:nvCxnSpPr>
        <p:spPr>
          <a:xfrm flipH="1" flipV="1">
            <a:off x="3718076" y="4072332"/>
            <a:ext cx="2419644" cy="161011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934197" y="872253"/>
            <a:ext cx="791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くに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25575" y="2176124"/>
            <a:ext cx="791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おお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42637" y="3075367"/>
            <a:ext cx="335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おお　　　　　　かいしゃ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52019" y="4411358"/>
            <a:ext cx="314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ゆうめい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05894" y="5232071"/>
            <a:ext cx="314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ゆうめい　　　　かしゅ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2" name="TextBox 41"/>
          <p:cNvSpPr txBox="1"/>
          <p:nvPr/>
        </p:nvSpPr>
        <p:spPr>
          <a:xfrm rot="20945081">
            <a:off x="63050" y="393322"/>
            <a:ext cx="144981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Country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 rot="20945081">
            <a:off x="133124" y="2805952"/>
            <a:ext cx="144981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Company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6" name="TextBox 45"/>
          <p:cNvSpPr txBox="1"/>
          <p:nvPr/>
        </p:nvSpPr>
        <p:spPr>
          <a:xfrm rot="20945081">
            <a:off x="216143" y="6012127"/>
            <a:ext cx="144981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Singer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04020">
            <a:off x="10446264" y="33218"/>
            <a:ext cx="1735781" cy="1300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9068" y="4243292"/>
            <a:ext cx="1743075" cy="2619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7964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000"/>
                            </p:stCondLst>
                            <p:childTnLst>
                              <p:par>
                                <p:cTn id="1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7" grpId="0"/>
      <p:bldP spid="29" grpId="0"/>
      <p:bldP spid="30" grpId="0"/>
      <p:bldP spid="38" grpId="0"/>
      <p:bldP spid="40" grpId="0"/>
      <p:bldP spid="42" grpId="0" animBg="1"/>
      <p:bldP spid="44" grpId="0" animBg="1"/>
      <p:bldP spid="4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AutoShape 2" descr="Phong tỏa Đại học FPT vì một sinh viên dương tính với SARS-CoV-2 | Tin tức  mới nhất 24h - Đọc Báo Lao Động online - Laodong.vn">
            <a:extLst>
              <a:ext uri="{FF2B5EF4-FFF2-40B4-BE49-F238E27FC236}">
                <a16:creationId xmlns:a16="http://schemas.microsoft.com/office/drawing/2014/main" id="{2BC82D0C-0B0F-EB49-B991-CA286DDBF7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C1CFB783-AC5C-6249-97E7-78E715F22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373063"/>
            <a:ext cx="4638675" cy="278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4A6156-63BF-DA4D-BE12-8880144FF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9938" y="3602038"/>
            <a:ext cx="7713662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latin typeface="MS Mincho" panose="02020609040205080304" pitchFamily="49" charset="-128"/>
                <a:ea typeface="MS Mincho" panose="02020609040205080304" pitchFamily="49" charset="-128"/>
              </a:rPr>
              <a:t>FPT</a:t>
            </a:r>
            <a:r>
              <a:rPr lang="ja-JP" altLang="en-US" sz="4000" b="1">
                <a:latin typeface="MS Mincho" panose="02020609040205080304" pitchFamily="49" charset="-128"/>
                <a:ea typeface="MS Mincho" panose="02020609040205080304" pitchFamily="49" charset="-128"/>
              </a:rPr>
              <a:t>は</a:t>
            </a:r>
            <a:r>
              <a:rPr lang="en-US" altLang="ja-JP" sz="4000" b="1"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en-US" sz="4000" b="1">
                <a:latin typeface="MS Mincho" panose="02020609040205080304" pitchFamily="49" charset="-128"/>
                <a:ea typeface="MS Mincho" panose="02020609040205080304" pitchFamily="49" charset="-128"/>
              </a:rPr>
              <a:t>どんなだいがくですか。</a:t>
            </a:r>
            <a:endParaRPr lang="en-US" altLang="en-US" sz="40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78C7A-89A5-5546-A92C-091544FAC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9938" y="4545013"/>
            <a:ext cx="7713662" cy="70802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きれいな　だいがくです。</a:t>
            </a:r>
            <a:endParaRPr lang="en-US" altLang="en-US" sz="4000" b="1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95A0A3B-6937-1B43-8C05-D11C27BA3CDB}"/>
              </a:ext>
            </a:extLst>
          </p:cNvPr>
          <p:cNvSpPr/>
          <p:nvPr/>
        </p:nvSpPr>
        <p:spPr>
          <a:xfrm>
            <a:off x="760413" y="4625975"/>
            <a:ext cx="977900" cy="48418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scontent.fhan5-5.fna.fbcdn.net/v/t1.15752-9/s2048x2048/50155011_359553938160441_4354967602578063360_n.jpg?_nc_cat=101&amp;_nc_oc=AQlNkhbYA3vmMDjStyiNmBsq8qUn5If__SrILdYPhjyja-my-Ehv98aHkVWPVG9_VGw&amp;_nc_ht=scontent.fhan5-5.fna&amp;oh=f630c987eec5a64f30b1c8bd33bf4520&amp;oe=5CD6B726">
            <a:extLst>
              <a:ext uri="{FF2B5EF4-FFF2-40B4-BE49-F238E27FC236}">
                <a16:creationId xmlns:a16="http://schemas.microsoft.com/office/drawing/2014/main" id="{906B9218-2FCA-024A-882B-265C0A5B00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169877" cy="353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7008004_DiscA_58.mp3">
            <a:hlinkClick r:id="" action="ppaction://media"/>
            <a:extLst>
              <a:ext uri="{FF2B5EF4-FFF2-40B4-BE49-F238E27FC236}">
                <a16:creationId xmlns:a16="http://schemas.microsoft.com/office/drawing/2014/main" id="{82307DE2-AEAC-0A43-A684-2BFA249E7D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129" y="-1"/>
            <a:ext cx="8128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AD4D5B-6358-914E-944C-5DFDC308B00B}"/>
              </a:ext>
            </a:extLst>
          </p:cNvPr>
          <p:cNvSpPr txBox="1"/>
          <p:nvPr/>
        </p:nvSpPr>
        <p:spPr>
          <a:xfrm>
            <a:off x="265471" y="5044659"/>
            <a:ext cx="455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教会　</a:t>
            </a:r>
            <a:r>
              <a:rPr lang="ja-JP" altLang="en-US" sz="2800">
                <a:solidFill>
                  <a:schemeClr val="accent3">
                    <a:lumMod val="75000"/>
                  </a:schemeClr>
                </a:solidFill>
              </a:rPr>
              <a:t>が</a:t>
            </a:r>
            <a:r>
              <a:rPr lang="ja-JP" altLang="en-US" sz="2800"/>
              <a:t>　あります</a:t>
            </a:r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F014B-F96E-3A47-BEB2-4EA60A45B6BE}"/>
              </a:ext>
            </a:extLst>
          </p:cNvPr>
          <p:cNvSpPr txBox="1"/>
          <p:nvPr/>
        </p:nvSpPr>
        <p:spPr>
          <a:xfrm>
            <a:off x="265470" y="3791262"/>
            <a:ext cx="5830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モスクワ　に　</a:t>
            </a:r>
            <a:r>
              <a:rPr lang="ja-JP" altLang="en-US" sz="2800">
                <a:solidFill>
                  <a:schemeClr val="accent3">
                    <a:lumMod val="75000"/>
                  </a:schemeClr>
                </a:solidFill>
              </a:rPr>
              <a:t>何 が</a:t>
            </a:r>
            <a:r>
              <a:rPr lang="ja-JP" altLang="en-US" sz="2800"/>
              <a:t>　ありますか。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972C5-F961-B745-9060-568B1CB78919}"/>
              </a:ext>
            </a:extLst>
          </p:cNvPr>
          <p:cNvSpPr txBox="1"/>
          <p:nvPr/>
        </p:nvSpPr>
        <p:spPr>
          <a:xfrm>
            <a:off x="2704134" y="4196888"/>
            <a:ext cx="72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なに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046B5-3859-1844-9DD3-1B47CCCB4940}"/>
              </a:ext>
            </a:extLst>
          </p:cNvPr>
          <p:cNvSpPr txBox="1"/>
          <p:nvPr/>
        </p:nvSpPr>
        <p:spPr>
          <a:xfrm>
            <a:off x="0" y="5505735"/>
            <a:ext cx="137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きょうかい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614C04-FA11-D846-A924-E882C2138513}"/>
              </a:ext>
            </a:extLst>
          </p:cNvPr>
          <p:cNvSpPr txBox="1"/>
          <p:nvPr/>
        </p:nvSpPr>
        <p:spPr>
          <a:xfrm>
            <a:off x="6638773" y="3791262"/>
            <a:ext cx="52877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 err="1"/>
              <a:t>どんな教会ですか</a:t>
            </a:r>
            <a:r>
              <a:rPr lang="en-US" dirty="0"/>
              <a:t>。</a:t>
            </a:r>
          </a:p>
          <a:p>
            <a:r>
              <a:rPr lang="en-US" dirty="0"/>
              <a:t>   </a:t>
            </a:r>
          </a:p>
          <a:p>
            <a:endParaRPr lang="en-US" dirty="0"/>
          </a:p>
          <a:p>
            <a:r>
              <a:rPr lang="en-US" dirty="0" err="1"/>
              <a:t>大きい教会です。きれいです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00EC94-DD80-3C40-BB50-C437C9F3C08C}"/>
              </a:ext>
            </a:extLst>
          </p:cNvPr>
          <p:cNvSpPr txBox="1"/>
          <p:nvPr/>
        </p:nvSpPr>
        <p:spPr>
          <a:xfrm>
            <a:off x="7456977" y="4249613"/>
            <a:ext cx="156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きょうかい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8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  <p:bldP spid="11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3">
            <a:extLst>
              <a:ext uri="{FF2B5EF4-FFF2-40B4-BE49-F238E27FC236}">
                <a16:creationId xmlns:a16="http://schemas.microsoft.com/office/drawing/2014/main" id="{0F8C8933-30FD-E432-06AA-612425145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3854450"/>
            <a:ext cx="8567737" cy="64611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ゴシック" panose="020B0609070205080204" pitchFamily="49" charset="-128"/>
              </a:rPr>
              <a:t>Ｈｏａ　Ｌａｃ</a:t>
            </a:r>
            <a:r>
              <a:rPr kumimoji="0" lang="ja-JP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に　やまが　あります。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Gothic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14339" name="TextBox 4">
            <a:extLst>
              <a:ext uri="{FF2B5EF4-FFF2-40B4-BE49-F238E27FC236}">
                <a16:creationId xmlns:a16="http://schemas.microsoft.com/office/drawing/2014/main" id="{35216D15-89F9-1BCD-5527-407EBC0ED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25" y="4906963"/>
            <a:ext cx="8780463" cy="6461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ハノイに　しろが　あります。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Gothic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387EE-F4EC-054B-8475-9670EC744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0063" y="295275"/>
            <a:ext cx="8780462" cy="64611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Ｎ１に　Ｎ２が　あります。</a:t>
            </a:r>
            <a:r>
              <a:rPr kumimoji="0" lang="en-US" altLang="ja-JP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: ở N1 có N2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22A532F-EF10-27AD-9E7B-0065855F2BC5}"/>
              </a:ext>
            </a:extLst>
          </p:cNvPr>
          <p:cNvSpPr/>
          <p:nvPr/>
        </p:nvSpPr>
        <p:spPr>
          <a:xfrm>
            <a:off x="457200" y="2005013"/>
            <a:ext cx="2316163" cy="1284287"/>
          </a:xfrm>
          <a:prstGeom prst="wedgeRoundRectCallout">
            <a:avLst>
              <a:gd name="adj1" fmla="val 25589"/>
              <a:gd name="adj2" fmla="val -1440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N1: chỉ nơi chốn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A93B69A-2110-2548-E7CA-6E0A39CF0416}"/>
              </a:ext>
            </a:extLst>
          </p:cNvPr>
          <p:cNvSpPr/>
          <p:nvPr/>
        </p:nvSpPr>
        <p:spPr>
          <a:xfrm>
            <a:off x="3765550" y="2098675"/>
            <a:ext cx="2316163" cy="1284288"/>
          </a:xfrm>
          <a:prstGeom prst="wedgeRoundRectCallout">
            <a:avLst>
              <a:gd name="adj1" fmla="val -34284"/>
              <a:gd name="adj2" fmla="val -1474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N2: chỉ vật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605A579-9A58-15A3-26D8-7D35F35C6177}"/>
              </a:ext>
            </a:extLst>
          </p:cNvPr>
          <p:cNvSpPr/>
          <p:nvPr/>
        </p:nvSpPr>
        <p:spPr>
          <a:xfrm>
            <a:off x="7089775" y="2163763"/>
            <a:ext cx="2314575" cy="1282700"/>
          </a:xfrm>
          <a:prstGeom prst="wedgeRoundRectCallout">
            <a:avLst>
              <a:gd name="adj1" fmla="val -69953"/>
              <a:gd name="adj2" fmla="val -1624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Động từ thể hiện sự tồn tại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scontent.fhan5-2.fna.fbcdn.net/v/t1.15752-9/s2048x2048/49833667_2065106240199117_954906474125983744_n.jpg?_nc_cat=110&amp;_nc_oc=AQl2CzT0YML2hZ4v4nZ19lbTkSqIDYy10MWIf7W1X53oW4vXbL9koMcMgiDBipJbK_Y&amp;_nc_ht=scontent.fhan5-2.fna&amp;oh=7b42dbd48a057480d818c291a3688163&amp;oe=5CBBB16C">
            <a:extLst>
              <a:ext uri="{FF2B5EF4-FFF2-40B4-BE49-F238E27FC236}">
                <a16:creationId xmlns:a16="http://schemas.microsoft.com/office/drawing/2014/main" id="{796F6319-4B6D-D843-B38B-FD3225525E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994" y="0"/>
            <a:ext cx="5275006" cy="353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7008004_DiscA_60.mp3">
            <a:hlinkClick r:id="" action="ppaction://media"/>
            <a:extLst>
              <a:ext uri="{FF2B5EF4-FFF2-40B4-BE49-F238E27FC236}">
                <a16:creationId xmlns:a16="http://schemas.microsoft.com/office/drawing/2014/main" id="{4A032DC5-9E28-A948-A5F4-2892E54F37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9600" y="2726724"/>
            <a:ext cx="812800" cy="812800"/>
          </a:xfrm>
          <a:prstGeom prst="rect">
            <a:avLst/>
          </a:prstGeom>
        </p:spPr>
      </p:pic>
      <p:pic>
        <p:nvPicPr>
          <p:cNvPr id="6" name="Picture 4" descr="https://scontent.fhan5-5.fna.fbcdn.net/v/t1.15752-9/s2048x2048/50244593_816569772027289_3664796753594417152_n.jpg?_nc_cat=101&amp;_nc_oc=AQl-ExAbzzRzHDgkWJGsDhtvYbFdM_CPSu2mqypzGt4qCeImsvgwYf99Ds8n34_UQ4I&amp;_nc_ht=scontent.fhan5-5.fna&amp;oh=23339c48f50948ff034af338d615ef0c&amp;oe=5CC7C0CC">
            <a:extLst>
              <a:ext uri="{FF2B5EF4-FFF2-40B4-BE49-F238E27FC236}">
                <a16:creationId xmlns:a16="http://schemas.microsoft.com/office/drawing/2014/main" id="{69E0CC60-18A6-924D-88AD-6E7858F0B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37" y="0"/>
            <a:ext cx="5170818" cy="353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FBC076-C89A-924F-8CA2-E7212B91C7D4}"/>
              </a:ext>
            </a:extLst>
          </p:cNvPr>
          <p:cNvSpPr txBox="1"/>
          <p:nvPr/>
        </p:nvSpPr>
        <p:spPr>
          <a:xfrm>
            <a:off x="392362" y="3836219"/>
            <a:ext cx="54236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スワン川　は　おおきいです。</a:t>
            </a:r>
            <a:endParaRPr lang="en-US" altLang="ja-JP" sz="2800"/>
          </a:p>
          <a:p>
            <a:endParaRPr lang="en-US" sz="2800"/>
          </a:p>
          <a:p>
            <a:r>
              <a:rPr lang="ja-JP" altLang="en-US" sz="2800">
                <a:solidFill>
                  <a:schemeClr val="accent3">
                    <a:lumMod val="75000"/>
                  </a:schemeClr>
                </a:solidFill>
              </a:rPr>
              <a:t>そして、</a:t>
            </a:r>
            <a:r>
              <a:rPr lang="ja-JP" altLang="en-US" sz="2800"/>
              <a:t>きれいです。</a:t>
            </a:r>
            <a:endParaRPr lang="en-US" sz="2800"/>
          </a:p>
        </p:txBody>
      </p:sp>
      <p:pic>
        <p:nvPicPr>
          <p:cNvPr id="8" name="7008004_DiscA_59.mp3">
            <a:hlinkClick r:id="" action="ppaction://media"/>
            <a:extLst>
              <a:ext uri="{FF2B5EF4-FFF2-40B4-BE49-F238E27FC236}">
                <a16:creationId xmlns:a16="http://schemas.microsoft.com/office/drawing/2014/main" id="{9414D4C6-D958-684C-8CF6-0DD04FFED51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9600" y="956962"/>
            <a:ext cx="812800" cy="81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822834-6FE1-2343-969C-8F919DDA0A89}"/>
              </a:ext>
            </a:extLst>
          </p:cNvPr>
          <p:cNvSpPr txBox="1"/>
          <p:nvPr/>
        </p:nvSpPr>
        <p:spPr>
          <a:xfrm>
            <a:off x="6916994" y="3836219"/>
            <a:ext cx="54236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いいえ、おおきくない　です　</a:t>
            </a:r>
            <a:endParaRPr lang="en-US" altLang="ja-JP" sz="2800"/>
          </a:p>
          <a:p>
            <a:endParaRPr lang="en-US" altLang="ja-JP" sz="2800"/>
          </a:p>
          <a:p>
            <a:r>
              <a:rPr lang="ja-JP" altLang="en-US" sz="2800">
                <a:solidFill>
                  <a:schemeClr val="accent3">
                    <a:lumMod val="75000"/>
                  </a:schemeClr>
                </a:solidFill>
              </a:rPr>
              <a:t>が、</a:t>
            </a:r>
            <a:r>
              <a:rPr lang="ja-JP" altLang="en-US" sz="2800"/>
              <a:t>いい　まちです。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3568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94" y="4229206"/>
            <a:ext cx="12182006" cy="25013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84562">
            <a:off x="228599" y="255587"/>
            <a:ext cx="3051095" cy="2347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ounded Rectangle 11"/>
          <p:cNvSpPr/>
          <p:nvPr/>
        </p:nvSpPr>
        <p:spPr>
          <a:xfrm>
            <a:off x="3350222" y="667543"/>
            <a:ext cx="762257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キャノンのカメラは　</a:t>
            </a:r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どう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" name="Double Wave 2"/>
          <p:cNvSpPr/>
          <p:nvPr/>
        </p:nvSpPr>
        <p:spPr>
          <a:xfrm rot="21220356">
            <a:off x="596900" y="2539999"/>
            <a:ext cx="1930400" cy="736600"/>
          </a:xfrm>
          <a:prstGeom prst="doubleWav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いい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4" name="Double Wave 13"/>
          <p:cNvSpPr/>
          <p:nvPr/>
        </p:nvSpPr>
        <p:spPr>
          <a:xfrm rot="21220356">
            <a:off x="698501" y="3484860"/>
            <a:ext cx="1930400" cy="736600"/>
          </a:xfrm>
          <a:prstGeom prst="doubleWav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たかい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5" name="Double Wave 14"/>
          <p:cNvSpPr/>
          <p:nvPr/>
        </p:nvSpPr>
        <p:spPr>
          <a:xfrm rot="21220356">
            <a:off x="2296068" y="2767754"/>
            <a:ext cx="1930400" cy="736600"/>
          </a:xfrm>
          <a:prstGeom prst="doubleWav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やすい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636346" y="4984717"/>
            <a:ext cx="762257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いいです</a:t>
            </a:r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が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、たかいです。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636346" y="5960577"/>
            <a:ext cx="8336454" cy="6376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いいです。</a:t>
            </a:r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そして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、やすいです。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49212" y="1553736"/>
            <a:ext cx="2886303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いいです。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383926" y="2374053"/>
            <a:ext cx="3605830" cy="7783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たかいです。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103453" y="3260247"/>
            <a:ext cx="2886303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やすいです。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0" y="3996478"/>
            <a:ext cx="4886793" cy="92096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Ghép</a:t>
            </a:r>
            <a:r>
              <a:rPr lang="en-US" sz="2800" dirty="0"/>
              <a:t> /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hợp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 err="1"/>
              <a:t>để</a:t>
            </a:r>
            <a:r>
              <a:rPr lang="en-US" sz="2800" dirty="0"/>
              <a:t> tạo </a:t>
            </a:r>
            <a:r>
              <a:rPr lang="en-US" sz="2800" dirty="0" err="1"/>
              <a:t>câu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ý </a:t>
            </a:r>
            <a:r>
              <a:rPr lang="en-US" sz="2800" dirty="0" err="1"/>
              <a:t>nghĩa</a:t>
            </a:r>
            <a:r>
              <a:rPr lang="en-US" sz="2800" dirty="0"/>
              <a:t> </a:t>
            </a:r>
            <a:r>
              <a:rPr lang="en-US" sz="2800" dirty="0" err="1"/>
              <a:t>liên</a:t>
            </a:r>
            <a:r>
              <a:rPr lang="en-US" sz="2800" dirty="0"/>
              <a:t> </a:t>
            </a:r>
            <a:r>
              <a:rPr lang="en-US" sz="2800" dirty="0" err="1"/>
              <a:t>tục</a:t>
            </a:r>
            <a:endParaRPr lang="en-US" sz="2800" dirty="0"/>
          </a:p>
        </p:txBody>
      </p:sp>
      <p:sp>
        <p:nvSpPr>
          <p:cNvPr id="6" name="Rounded Rectangle 5"/>
          <p:cNvSpPr/>
          <p:nvPr/>
        </p:nvSpPr>
        <p:spPr>
          <a:xfrm>
            <a:off x="4676931" y="4966758"/>
            <a:ext cx="715432" cy="811110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5276538" y="5811630"/>
            <a:ext cx="1708878" cy="811110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Callout 6"/>
          <p:cNvSpPr/>
          <p:nvPr/>
        </p:nvSpPr>
        <p:spPr>
          <a:xfrm rot="21130851">
            <a:off x="-54038" y="4301203"/>
            <a:ext cx="3698990" cy="1349115"/>
          </a:xfrm>
          <a:prstGeom prst="wedgeEllipseCallout">
            <a:avLst>
              <a:gd name="adj1" fmla="val 71383"/>
              <a:gd name="adj2" fmla="val 3441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NHƯNG</a:t>
            </a:r>
          </a:p>
          <a:p>
            <a:pPr algn="ctr"/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ý </a:t>
            </a:r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nghĩa</a:t>
            </a:r>
            <a:endParaRPr lang="en-US" dirty="0"/>
          </a:p>
        </p:txBody>
      </p:sp>
      <p:sp>
        <p:nvSpPr>
          <p:cNvPr id="19" name="Oval Callout 18"/>
          <p:cNvSpPr/>
          <p:nvPr/>
        </p:nvSpPr>
        <p:spPr>
          <a:xfrm rot="397258">
            <a:off x="7451896" y="3932406"/>
            <a:ext cx="3698990" cy="1349115"/>
          </a:xfrm>
          <a:prstGeom prst="wedgeEllipseCallout">
            <a:avLst>
              <a:gd name="adj1" fmla="val -58025"/>
              <a:gd name="adj2" fmla="val 11922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VÀ</a:t>
            </a:r>
          </a:p>
          <a:p>
            <a:pPr algn="ctr"/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ý </a:t>
            </a:r>
            <a:r>
              <a:rPr lang="en-US" dirty="0" err="1"/>
              <a:t>bổ</a:t>
            </a:r>
            <a:r>
              <a:rPr lang="en-US" dirty="0"/>
              <a:t> sung, </a:t>
            </a:r>
            <a:r>
              <a:rPr lang="en-US" dirty="0" err="1"/>
              <a:t>xuôi</a:t>
            </a:r>
            <a:r>
              <a:rPr lang="en-US" dirty="0"/>
              <a:t> </a:t>
            </a:r>
            <a:r>
              <a:rPr lang="en-US" dirty="0" err="1"/>
              <a:t>nghĩa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0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3" grpId="0" animBg="1"/>
      <p:bldP spid="14" grpId="0" animBg="1"/>
      <p:bldP spid="15" grpId="0" animBg="1"/>
      <p:bldP spid="16" grpId="0" animBg="1"/>
      <p:bldP spid="17" grpId="0" animBg="1"/>
      <p:bldP spid="9" grpId="0" animBg="1"/>
      <p:bldP spid="10" grpId="0" animBg="1"/>
      <p:bldP spid="11" grpId="0" animBg="1"/>
      <p:bldP spid="5" grpId="0" animBg="1"/>
      <p:bldP spid="6" grpId="0" animBg="1"/>
      <p:bldP spid="18" grpId="0" animBg="1"/>
      <p:bldP spid="7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48000" y="331387"/>
            <a:ext cx="6169718" cy="11548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7200" dirty="0">
                <a:latin typeface="HGSoeiKakupoptai" panose="040B0A09000000000000" pitchFamily="49" charset="-128"/>
                <a:ea typeface="HGSoeiKakupoptai" panose="040B0A09000000000000" pitchFamily="49" charset="-128"/>
              </a:rPr>
              <a:t>第４課</a:t>
            </a:r>
            <a:endParaRPr lang="en-US" sz="4800" dirty="0"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38200" y="2286000"/>
            <a:ext cx="11051482" cy="31949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15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季節・料理</a:t>
            </a:r>
            <a:endParaRPr lang="en-US" sz="54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 rot="721955">
            <a:off x="8373741" y="975725"/>
            <a:ext cx="2562832" cy="127000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 dirty="0"/>
              <a:t>パート</a:t>
            </a:r>
            <a:endParaRPr lang="en-US" sz="3600" dirty="0"/>
          </a:p>
          <a:p>
            <a:r>
              <a:rPr lang="en-US" sz="3600" dirty="0"/>
              <a:t>PART </a:t>
            </a:r>
          </a:p>
        </p:txBody>
      </p:sp>
      <p:sp>
        <p:nvSpPr>
          <p:cNvPr id="5" name="Rounded Rectangle 4"/>
          <p:cNvSpPr/>
          <p:nvPr/>
        </p:nvSpPr>
        <p:spPr>
          <a:xfrm rot="829033">
            <a:off x="9808437" y="1235365"/>
            <a:ext cx="838200" cy="838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dirty="0"/>
              <a:t>３</a:t>
            </a:r>
            <a:endParaRPr lang="en-US" sz="96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0" y="2757324"/>
            <a:ext cx="2613269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き　　せつ</a:t>
            </a:r>
            <a:endParaRPr lang="en-US" sz="32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0387" y="2757324"/>
            <a:ext cx="3051723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りょう　　り</a:t>
            </a:r>
            <a:endParaRPr lang="en-US" sz="32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018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7ADE9835-DE87-1548-9E94-4FA9913B7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397313"/>
            <a:ext cx="11953875" cy="57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366E87-359C-9F4C-84F3-FE3052906310}"/>
              </a:ext>
            </a:extLst>
          </p:cNvPr>
          <p:cNvSpPr txBox="1"/>
          <p:nvPr/>
        </p:nvSpPr>
        <p:spPr>
          <a:xfrm rot="20950735">
            <a:off x="380927" y="738748"/>
            <a:ext cx="371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どこですか？</a:t>
            </a:r>
            <a:endParaRPr lang="en-US" sz="4400" b="1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EDBE7-35D7-F445-B250-4B1F90DE8C7F}"/>
              </a:ext>
            </a:extLst>
          </p:cNvPr>
          <p:cNvSpPr txBox="1"/>
          <p:nvPr/>
        </p:nvSpPr>
        <p:spPr>
          <a:xfrm rot="709562">
            <a:off x="7892244" y="502201"/>
            <a:ext cx="3715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だれですか？</a:t>
            </a:r>
            <a:endParaRPr lang="en-US" sz="4400" b="1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47A5D-4513-5646-858A-BF79C00103EB}"/>
              </a:ext>
            </a:extLst>
          </p:cNvPr>
          <p:cNvSpPr txBox="1"/>
          <p:nvPr/>
        </p:nvSpPr>
        <p:spPr>
          <a:xfrm>
            <a:off x="2842572" y="4757981"/>
            <a:ext cx="5789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8000"/>
                </a:highlight>
              </a:rPr>
              <a:t>なにをしますか？</a:t>
            </a:r>
            <a:endParaRPr lang="en-US" sz="5400" b="1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9049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DC4D1305-1412-CF42-BA49-E9477B0689FB}"/>
              </a:ext>
            </a:extLst>
          </p:cNvPr>
          <p:cNvSpPr/>
          <p:nvPr/>
        </p:nvSpPr>
        <p:spPr>
          <a:xfrm>
            <a:off x="304800" y="0"/>
            <a:ext cx="4078288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b="1">
                <a:solidFill>
                  <a:srgbClr val="7030A0"/>
                </a:solidFill>
                <a:ea typeface="MS PGothic" pitchFamily="34" charset="-128"/>
              </a:rPr>
              <a:t>チャレンジ　１</a:t>
            </a:r>
            <a:endParaRPr lang="en-US" sz="2800" b="1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88A8F8-529F-C947-AB6F-B0223ECE9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5108575"/>
            <a:ext cx="4803775" cy="76993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400" b="1" dirty="0"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4400" b="1">
                <a:latin typeface="MS PMincho" panose="02020600040205080304" pitchFamily="18" charset="-128"/>
                <a:ea typeface="MS PMincho" panose="02020600040205080304" pitchFamily="18" charset="-128"/>
              </a:rPr>
              <a:t>：あついですね。</a:t>
            </a:r>
            <a:endParaRPr lang="en-US" altLang="en-US" sz="4400" b="1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047CC7-3B2F-E14A-BD75-B5FC11282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5919788"/>
            <a:ext cx="4803775" cy="76993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4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44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：そうですね。</a:t>
            </a:r>
            <a:endParaRPr lang="en-US" altLang="en-US" sz="44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16389" name="Picture 2">
            <a:extLst>
              <a:ext uri="{FF2B5EF4-FFF2-40B4-BE49-F238E27FC236}">
                <a16:creationId xmlns:a16="http://schemas.microsoft.com/office/drawing/2014/main" id="{DFF67D90-F7E0-1A47-BE5F-A06901FFB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19175"/>
            <a:ext cx="6816725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F8851A-8BF8-A941-8BC5-15AB39363510}"/>
              </a:ext>
            </a:extLst>
          </p:cNvPr>
          <p:cNvSpPr/>
          <p:nvPr/>
        </p:nvSpPr>
        <p:spPr>
          <a:xfrm>
            <a:off x="4383088" y="5108575"/>
            <a:ext cx="601662" cy="769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F4364D1F-93AC-BE47-8851-B52C2C7B2748}"/>
              </a:ext>
            </a:extLst>
          </p:cNvPr>
          <p:cNvSpPr/>
          <p:nvPr/>
        </p:nvSpPr>
        <p:spPr>
          <a:xfrm>
            <a:off x="5795963" y="5319713"/>
            <a:ext cx="385762" cy="38576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604BB5-4221-0549-925A-9DDDE449F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5127625"/>
            <a:ext cx="5461000" cy="7699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ja-JP" sz="4400" dirty="0" err="1">
                <a:latin typeface="Tahoma" pitchFamily="34" charset="0"/>
                <a:ea typeface="MS PGothic" pitchFamily="34" charset="-128"/>
                <a:cs typeface="Tahoma" pitchFamily="34" charset="0"/>
              </a:rPr>
              <a:t>Cảm</a:t>
            </a:r>
            <a:r>
              <a:rPr lang="en-US" altLang="ja-JP" sz="4400" dirty="0">
                <a:latin typeface="Tahoma" pitchFamily="34" charset="0"/>
                <a:ea typeface="MS PGothic" pitchFamily="34" charset="-128"/>
                <a:cs typeface="Tahoma" pitchFamily="34" charset="0"/>
              </a:rPr>
              <a:t> </a:t>
            </a:r>
            <a:r>
              <a:rPr lang="en-US" altLang="ja-JP" sz="4400" dirty="0" err="1">
                <a:latin typeface="Tahoma" pitchFamily="34" charset="0"/>
                <a:ea typeface="MS PGothic" pitchFamily="34" charset="-128"/>
                <a:cs typeface="Tahoma" pitchFamily="34" charset="0"/>
              </a:rPr>
              <a:t>xúc</a:t>
            </a:r>
            <a:r>
              <a:rPr lang="en-US" altLang="ja-JP" sz="4400" dirty="0">
                <a:latin typeface="Tahoma" pitchFamily="34" charset="0"/>
                <a:ea typeface="MS PGothic" pitchFamily="34" charset="-128"/>
                <a:cs typeface="Tahoma" pitchFamily="34" charset="0"/>
              </a:rPr>
              <a:t>, </a:t>
            </a:r>
            <a:r>
              <a:rPr lang="en-US" altLang="ja-JP" sz="4400" dirty="0" err="1">
                <a:latin typeface="Tahoma" pitchFamily="34" charset="0"/>
                <a:ea typeface="MS PGothic" pitchFamily="34" charset="-128"/>
                <a:cs typeface="Tahoma" pitchFamily="34" charset="0"/>
              </a:rPr>
              <a:t>cảm</a:t>
            </a:r>
            <a:r>
              <a:rPr lang="en-US" altLang="ja-JP" sz="4400" dirty="0">
                <a:latin typeface="Tahoma" pitchFamily="34" charset="0"/>
                <a:ea typeface="MS PGothic" pitchFamily="34" charset="-128"/>
                <a:cs typeface="Tahoma" pitchFamily="34" charset="0"/>
              </a:rPr>
              <a:t> </a:t>
            </a:r>
            <a:r>
              <a:rPr lang="en-US" altLang="ja-JP" sz="4400" dirty="0" err="1">
                <a:latin typeface="Tahoma" pitchFamily="34" charset="0"/>
                <a:ea typeface="MS PGothic" pitchFamily="34" charset="-128"/>
                <a:cs typeface="Tahoma" pitchFamily="34" charset="0"/>
              </a:rPr>
              <a:t>thán</a:t>
            </a:r>
            <a:r>
              <a:rPr lang="en-US" altLang="ja-JP" sz="4400" dirty="0">
                <a:latin typeface="Tahoma" pitchFamily="34" charset="0"/>
                <a:ea typeface="MS PMincho" pitchFamily="18" charset="-128"/>
                <a:cs typeface="Tahoma" pitchFamily="34" charset="0"/>
              </a:rPr>
              <a:t>.</a:t>
            </a:r>
            <a:endParaRPr lang="en-US" sz="4400" dirty="0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0" name="7008004_DiscA_62.mp3">
            <a:hlinkClick r:id="" action="ppaction://media"/>
            <a:extLst>
              <a:ext uri="{FF2B5EF4-FFF2-40B4-BE49-F238E27FC236}">
                <a16:creationId xmlns:a16="http://schemas.microsoft.com/office/drawing/2014/main" id="{4F666373-8BB4-F04E-AC93-2E61FD2D3BB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81725" y="1471387"/>
            <a:ext cx="812800" cy="8128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2B562-6586-7D4C-A13F-25C74D3624E3}"/>
              </a:ext>
            </a:extLst>
          </p:cNvPr>
          <p:cNvSpPr/>
          <p:nvPr/>
        </p:nvSpPr>
        <p:spPr>
          <a:xfrm>
            <a:off x="3554413" y="5919788"/>
            <a:ext cx="601662" cy="769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16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 animBg="1" autoUpdateAnimBg="0"/>
      <p:bldP spid="7" grpId="0" animBg="1" autoUpdateAnimBg="0"/>
      <p:bldP spid="2" grpId="0" animBg="1" autoUpdateAnimBg="0"/>
      <p:bldP spid="4" grpId="0" animBg="1" autoUpdateAnimBg="0"/>
      <p:bldP spid="9" grpId="0" animBg="1" autoUpdateAnimBg="0"/>
      <p:bldP spid="11" grpId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96861AAC-EC14-B445-B9D7-A26333954FCC}"/>
              </a:ext>
            </a:extLst>
          </p:cNvPr>
          <p:cNvSpPr/>
          <p:nvPr/>
        </p:nvSpPr>
        <p:spPr>
          <a:xfrm>
            <a:off x="304800" y="0"/>
            <a:ext cx="4078288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b="1" dirty="0">
                <a:solidFill>
                  <a:srgbClr val="7030A0"/>
                </a:solidFill>
                <a:ea typeface="MS PGothic" pitchFamily="34" charset="-128"/>
              </a:rPr>
              <a:t>チャレンジ　２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26F0D-8B09-FC47-A2F7-5ED580390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5108575"/>
            <a:ext cx="7670800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：ペキンは　８がつ、あついですか。</a:t>
            </a:r>
            <a:endParaRPr lang="en-US" altLang="en-US" sz="4000" b="1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CDD2C-061C-BA4E-8088-AFFD42E7E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5919788"/>
            <a:ext cx="6259513" cy="70802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：はい、あついです。</a:t>
            </a:r>
            <a:endParaRPr lang="en-US" altLang="en-US" sz="4000" b="1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19461" name="Picture 2">
            <a:extLst>
              <a:ext uri="{FF2B5EF4-FFF2-40B4-BE49-F238E27FC236}">
                <a16:creationId xmlns:a16="http://schemas.microsoft.com/office/drawing/2014/main" id="{5E7A4614-6049-EC42-8487-F46058A76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6554788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D9AF187-376C-3841-9CF8-FD2E5D20CDFD}"/>
              </a:ext>
            </a:extLst>
          </p:cNvPr>
          <p:cNvSpPr/>
          <p:nvPr/>
        </p:nvSpPr>
        <p:spPr>
          <a:xfrm>
            <a:off x="3736975" y="5232400"/>
            <a:ext cx="1293813" cy="584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7008004_DiscA_63.mp3">
            <a:hlinkClick r:id="" action="ppaction://media"/>
            <a:extLst>
              <a:ext uri="{FF2B5EF4-FFF2-40B4-BE49-F238E27FC236}">
                <a16:creationId xmlns:a16="http://schemas.microsoft.com/office/drawing/2014/main" id="{5E65C5B3-2E4D-954F-96E1-C1DA00D7D31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18727" y="1193067"/>
            <a:ext cx="812800" cy="812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40B57FAA-EAB0-2147-A093-324A3EA8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Ｎは　Ｎ</a:t>
            </a:r>
            <a:r>
              <a:rPr lang="en-US" altLang="ja-JP"/>
              <a:t>time</a:t>
            </a:r>
            <a:r>
              <a:rPr lang="ja-JP" altLang="en-US"/>
              <a:t>、Ａです。</a:t>
            </a:r>
            <a:endParaRPr lang="en-US" altLang="en-US"/>
          </a:p>
        </p:txBody>
      </p:sp>
      <p:pic>
        <p:nvPicPr>
          <p:cNvPr id="40963" name="Picture 3" descr="C:\Users\Thu-Tao\Desktop\Tranh quyen dekiru\Ｔｈａｎｈ　ｐｈｏ　ＨＣＭ.jpg">
            <a:extLst>
              <a:ext uri="{FF2B5EF4-FFF2-40B4-BE49-F238E27FC236}">
                <a16:creationId xmlns:a16="http://schemas.microsoft.com/office/drawing/2014/main" id="{3BC32FE9-06DF-7547-A55D-368352F41D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4388" y="1322388"/>
            <a:ext cx="4362450" cy="3441700"/>
          </a:xfr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08A080-A0AC-3943-BD9E-757843275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1188" y="1430338"/>
            <a:ext cx="1108075" cy="334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6000" b="1">
                <a:latin typeface="MS Mincho" panose="02020609040205080304" pitchFamily="49" charset="-128"/>
                <a:ea typeface="MS Mincho" panose="02020609040205080304" pitchFamily="49" charset="-128"/>
              </a:rPr>
              <a:t>１月</a:t>
            </a:r>
            <a:endParaRPr lang="en-US" altLang="en-US" sz="60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1" name="Action Button: Help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5CF6FCB-4EC7-6048-875B-F9CA4F5471BE}"/>
              </a:ext>
            </a:extLst>
          </p:cNvPr>
          <p:cNvSpPr/>
          <p:nvPr/>
        </p:nvSpPr>
        <p:spPr>
          <a:xfrm>
            <a:off x="7639050" y="1577975"/>
            <a:ext cx="885825" cy="1446213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F368CA-09D6-3446-9C38-7DD53A72EAB8}"/>
              </a:ext>
            </a:extLst>
          </p:cNvPr>
          <p:cNvSpPr txBox="1"/>
          <p:nvPr/>
        </p:nvSpPr>
        <p:spPr>
          <a:xfrm>
            <a:off x="1179513" y="5102225"/>
            <a:ext cx="9675812" cy="6461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ja-JP" altLang="en-US" sz="3600" b="1">
                <a:latin typeface="MS Mincho" pitchFamily="49" charset="-128"/>
                <a:ea typeface="MS Mincho" pitchFamily="49" charset="-128"/>
              </a:rPr>
              <a:t>ホーチミンは１月、すずしいです。</a:t>
            </a:r>
            <a:endParaRPr lang="en-US" sz="3600" b="1">
              <a:latin typeface="MS Mincho" pitchFamily="49" charset="-128"/>
              <a:ea typeface="MS Mincho" pitchFamily="49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10" grpId="0"/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5CA907E3-4B91-1E4B-8E62-4812FEAC4435}"/>
              </a:ext>
            </a:extLst>
          </p:cNvPr>
          <p:cNvSpPr/>
          <p:nvPr/>
        </p:nvSpPr>
        <p:spPr>
          <a:xfrm>
            <a:off x="304800" y="0"/>
            <a:ext cx="4078288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b="1" dirty="0">
                <a:solidFill>
                  <a:srgbClr val="7030A0"/>
                </a:solidFill>
                <a:ea typeface="MS PGothic" pitchFamily="34" charset="-128"/>
              </a:rPr>
              <a:t>チャレンジ　３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11BF7E-DA7B-3B4F-91D7-222E24570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5108575"/>
            <a:ext cx="8537575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：プサンも　８がつ、あついですか。</a:t>
            </a:r>
            <a:endParaRPr lang="en-US" altLang="en-US" sz="4000" b="1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CBFE29-BB0A-324C-AC45-DCFAAB4D2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5919788"/>
            <a:ext cx="6967538" cy="70802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：はい、とても　あついです。</a:t>
            </a:r>
            <a:endParaRPr lang="en-US" altLang="en-US" sz="4000" b="1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22533" name="Picture 3">
            <a:extLst>
              <a:ext uri="{FF2B5EF4-FFF2-40B4-BE49-F238E27FC236}">
                <a16:creationId xmlns:a16="http://schemas.microsoft.com/office/drawing/2014/main" id="{B432FDB4-6623-D343-94B6-FB5A716DD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57263"/>
            <a:ext cx="6572250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7A9E825-C9E9-2F45-9581-12D8569ACC92}"/>
              </a:ext>
            </a:extLst>
          </p:cNvPr>
          <p:cNvSpPr/>
          <p:nvPr/>
        </p:nvSpPr>
        <p:spPr>
          <a:xfrm>
            <a:off x="2786063" y="6043613"/>
            <a:ext cx="1293812" cy="584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7008004_DiscA_64.mp3">
            <a:hlinkClick r:id="" action="ppaction://media"/>
            <a:extLst>
              <a:ext uri="{FF2B5EF4-FFF2-40B4-BE49-F238E27FC236}">
                <a16:creationId xmlns:a16="http://schemas.microsoft.com/office/drawing/2014/main" id="{FDA375E3-DCE7-B143-9222-87EFE92D968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3019" y="1343025"/>
            <a:ext cx="812800" cy="812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305300" y="787400"/>
            <a:ext cx="5715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東京　は　</a:t>
            </a:r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どう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ですか。</a:t>
            </a:r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457700" y="602734"/>
            <a:ext cx="1828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とうきょう</a:t>
            </a:r>
            <a:r>
              <a:rPr lang="ja-JP" altLang="en-US" sz="1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　　</a:t>
            </a:r>
            <a:endParaRPr lang="en-US" sz="8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832600" y="1467643"/>
            <a:ext cx="36195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きれいです。</a:t>
            </a:r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32600" y="2229643"/>
            <a:ext cx="36195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にぎやかです。</a:t>
            </a:r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32600" y="2991643"/>
            <a:ext cx="36195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おおきいです。</a:t>
            </a:r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38500" y="4292600"/>
            <a:ext cx="2133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</a:rPr>
              <a:t>とても</a:t>
            </a:r>
            <a:endParaRPr lang="en-US" sz="140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238500" y="5018087"/>
            <a:ext cx="2133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</a:rPr>
              <a:t>すこし</a:t>
            </a:r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524500" y="4318000"/>
            <a:ext cx="2133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3200"/>
              <a:t>Rất, lắm</a:t>
            </a:r>
            <a:endParaRPr lang="en-US" sz="1400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524500" y="5080000"/>
            <a:ext cx="3733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3200" dirty="0" err="1"/>
              <a:t>Hơi</a:t>
            </a:r>
            <a:r>
              <a:rPr lang="en-US" sz="3200" dirty="0"/>
              <a:t> </a:t>
            </a:r>
            <a:r>
              <a:rPr lang="en-US" sz="3200" dirty="0" err="1"/>
              <a:t>hơi</a:t>
            </a:r>
            <a:r>
              <a:rPr lang="en-US" sz="3200" dirty="0"/>
              <a:t>,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chút</a:t>
            </a:r>
            <a:r>
              <a:rPr lang="en-US" sz="3200" dirty="0"/>
              <a:t> </a:t>
            </a:r>
            <a:endParaRPr lang="en-US" sz="1400" dirty="0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238500" y="4292600"/>
            <a:ext cx="2133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</a:rPr>
              <a:t>とても</a:t>
            </a:r>
            <a:endParaRPr lang="en-US" sz="140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238500" y="5018087"/>
            <a:ext cx="2133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</a:rPr>
              <a:t>すこし</a:t>
            </a:r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3162300" y="4064000"/>
            <a:ext cx="2362200" cy="19812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77862"/>
            <a:ext cx="2619375" cy="174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55" y="2594769"/>
            <a:ext cx="2619375" cy="1752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55" y="4521201"/>
            <a:ext cx="2628900" cy="174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Oval Callout 14"/>
          <p:cNvSpPr/>
          <p:nvPr/>
        </p:nvSpPr>
        <p:spPr>
          <a:xfrm rot="20862256">
            <a:off x="1204311" y="1262195"/>
            <a:ext cx="3485710" cy="1676400"/>
          </a:xfrm>
          <a:prstGeom prst="wedgeEllipseCallout">
            <a:avLst>
              <a:gd name="adj1" fmla="val 20104"/>
              <a:gd name="adj2" fmla="val 12624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Phó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từ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: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bổ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sung </a:t>
            </a:r>
          </a:p>
          <a:p>
            <a:pPr algn="ctr">
              <a:defRPr/>
            </a:pP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ý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nghĩa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cho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b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</a:b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tính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từ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&amp;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động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từ</a:t>
            </a:r>
            <a:endParaRPr lang="en-US" sz="2000" b="1" i="1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01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0417 L 0.125 -0.39838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625 L 0.06666 -0.39768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-1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0.09166 -0.18032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2" grpId="1"/>
      <p:bldP spid="12" grpId="2"/>
      <p:bldP spid="13" grpId="0"/>
      <p:bldP spid="13" grpId="1"/>
      <p:bldP spid="14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.fhan5-1.fna.fbcdn.net/v/t1.15752-9/s2048x2048/50023960_362711744312628_7387205781885550592_n.jpg?_nc_cat=109&amp;_nc_oc=AQnVl0l9FqsBa4menIGn7Bx3MJmpapme2dQZ_LyuepHhaI0muuc4x-komoMVcKLPV1E&amp;_nc_ht=scontent.fhan5-1.fna&amp;oh=882c9455b65d93b722ae31deff4de5e5&amp;oe=5CBBB3F5">
            <a:extLst>
              <a:ext uri="{FF2B5EF4-FFF2-40B4-BE49-F238E27FC236}">
                <a16:creationId xmlns:a16="http://schemas.microsoft.com/office/drawing/2014/main" id="{B06B4435-01ED-E04C-8C75-115E379145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8356"/>
            <a:ext cx="5304475" cy="395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7008004_DiscA_65.mp3">
            <a:hlinkClick r:id="" action="ppaction://media"/>
            <a:extLst>
              <a:ext uri="{FF2B5EF4-FFF2-40B4-BE49-F238E27FC236}">
                <a16:creationId xmlns:a16="http://schemas.microsoft.com/office/drawing/2014/main" id="{036096B0-F0B4-0E4B-B3B9-73CD0BF213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92673" y="312736"/>
            <a:ext cx="8128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33085-4EEE-214D-A30B-A531707C2EF9}"/>
              </a:ext>
            </a:extLst>
          </p:cNvPr>
          <p:cNvSpPr txBox="1"/>
          <p:nvPr/>
        </p:nvSpPr>
        <p:spPr>
          <a:xfrm>
            <a:off x="5592673" y="1330036"/>
            <a:ext cx="6359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A:</a:t>
            </a:r>
            <a:r>
              <a:rPr lang="ja-JP" altLang="en-US" sz="3200" b="1"/>
              <a:t> モスクワ　は　</a:t>
            </a:r>
            <a:r>
              <a:rPr lang="ja-JP" altLang="en-US" sz="3200" b="1">
                <a:solidFill>
                  <a:srgbClr val="FF0000"/>
                </a:solidFill>
              </a:rPr>
              <a:t>どう</a:t>
            </a:r>
            <a:r>
              <a:rPr lang="ja-JP" altLang="en-US" sz="3200" b="1"/>
              <a:t>　ですか。</a:t>
            </a:r>
            <a:endParaRPr lang="en-US" altLang="ja-JP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32E2D9-A7D1-DE4C-BEBD-76E9B6470483}"/>
              </a:ext>
            </a:extLst>
          </p:cNvPr>
          <p:cNvSpPr txBox="1"/>
          <p:nvPr/>
        </p:nvSpPr>
        <p:spPr>
          <a:xfrm>
            <a:off x="5592673" y="3136612"/>
            <a:ext cx="58321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B:</a:t>
            </a:r>
            <a:r>
              <a:rPr lang="ja-JP" altLang="en-US" sz="3200" b="1"/>
              <a:t> モスクワ　は　８月　</a:t>
            </a:r>
            <a:endParaRPr lang="en-US" altLang="ja-JP" sz="3200" b="1" dirty="0"/>
          </a:p>
          <a:p>
            <a:r>
              <a:rPr lang="ja-JP" altLang="en-US" sz="3200" b="1"/>
              <a:t>　</a:t>
            </a:r>
            <a:endParaRPr lang="en-US" altLang="ja-JP" sz="3200" b="1" dirty="0"/>
          </a:p>
          <a:p>
            <a:r>
              <a:rPr lang="ja-JP" altLang="en-US" sz="3200" b="1"/>
              <a:t>　</a:t>
            </a:r>
            <a:r>
              <a:rPr lang="ja-JP" altLang="en-US" sz="3200" b="1">
                <a:solidFill>
                  <a:srgbClr val="FF0000"/>
                </a:solidFill>
              </a:rPr>
              <a:t>あまり</a:t>
            </a:r>
            <a:r>
              <a:rPr lang="ja-JP" altLang="en-US" sz="3200" b="1"/>
              <a:t>　あつくない　です。</a:t>
            </a:r>
            <a:endParaRPr lang="en-US" altLang="ja-JP" sz="3200" b="1" dirty="0"/>
          </a:p>
        </p:txBody>
      </p:sp>
    </p:spTree>
    <p:extLst>
      <p:ext uri="{BB962C8B-B14F-4D97-AF65-F5344CB8AC3E}">
        <p14:creationId xmlns:p14="http://schemas.microsoft.com/office/powerpoint/2010/main" val="371365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551" y="376472"/>
            <a:ext cx="2466975" cy="1847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551" y="2430124"/>
            <a:ext cx="2466975" cy="1847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551" y="4483776"/>
            <a:ext cx="2619375" cy="174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162300" y="627651"/>
            <a:ext cx="6781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なっとう　は　</a:t>
            </a:r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どう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ですか。</a:t>
            </a:r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305300" y="1389651"/>
            <a:ext cx="5715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おいしくないです。</a:t>
            </a:r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545143" y="2137285"/>
            <a:ext cx="5715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たかくないです。</a:t>
            </a:r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85800" y="4267200"/>
            <a:ext cx="2133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</a:rPr>
              <a:t>あまり</a:t>
            </a:r>
            <a:endParaRPr lang="en-US" sz="140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85800" y="5029200"/>
            <a:ext cx="2133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</a:rPr>
              <a:t>ぜんぜん</a:t>
            </a:r>
            <a:endParaRPr lang="en-US" sz="140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819400" y="4648200"/>
            <a:ext cx="2133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</a:rPr>
              <a:t>＋～ない</a:t>
            </a:r>
            <a:endParaRPr lang="en-US" sz="140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09600" y="4038600"/>
            <a:ext cx="2362200" cy="19812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Callout 12"/>
          <p:cNvSpPr/>
          <p:nvPr/>
        </p:nvSpPr>
        <p:spPr>
          <a:xfrm rot="21128968">
            <a:off x="218188" y="1424630"/>
            <a:ext cx="2835275" cy="1788189"/>
          </a:xfrm>
          <a:prstGeom prst="wedgeEllipseCallout">
            <a:avLst>
              <a:gd name="adj1" fmla="val -8381"/>
              <a:gd name="adj2" fmla="val 8875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Những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phó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từ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luôn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đi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với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b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</a:b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thể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phủ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định</a:t>
            </a:r>
            <a:endParaRPr lang="en-US" sz="2000" b="1" i="1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334000" y="5105400"/>
            <a:ext cx="3810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3200"/>
              <a:t>Hoàn toàn không </a:t>
            </a:r>
            <a:r>
              <a:rPr lang="ja-JP" altLang="en-US" sz="3200"/>
              <a:t>～</a:t>
            </a:r>
            <a:r>
              <a:rPr lang="en-US" sz="3200"/>
              <a:t> </a:t>
            </a:r>
            <a:endParaRPr lang="en-US" sz="1400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334000" y="4292600"/>
            <a:ext cx="2819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3200"/>
              <a:t>Không </a:t>
            </a:r>
            <a:r>
              <a:rPr lang="ja-JP" altLang="en-US" sz="3200"/>
              <a:t>～</a:t>
            </a:r>
            <a:r>
              <a:rPr lang="en-US" sz="3200"/>
              <a:t> lắm</a:t>
            </a:r>
            <a:endParaRPr lang="en-US" sz="1400"/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685800" y="4257675"/>
            <a:ext cx="2133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</a:rPr>
              <a:t>あまり</a:t>
            </a:r>
            <a:endParaRPr lang="en-US" sz="140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86157" y="5052332"/>
            <a:ext cx="2133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</a:rPr>
              <a:t>ぜんぜん</a:t>
            </a:r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369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208 L 0.15898 -0.31689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-1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0.00162 L 0.16159 -0.53287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-2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 animBg="1"/>
      <p:bldP spid="13" grpId="0" animBg="1"/>
      <p:bldP spid="14" grpId="0"/>
      <p:bldP spid="15" grpId="0"/>
      <p:bldP spid="16" grpId="0"/>
      <p:bldP spid="16" grpId="1"/>
      <p:bldP spid="17" grpId="0"/>
      <p:bldP spid="17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187324" y="0"/>
            <a:ext cx="1243911" cy="1123121"/>
          </a:xfrm>
          <a:prstGeom prst="horizontalScroll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tx1"/>
                </a:solidFill>
              </a:rPr>
              <a:t>文型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431235" y="1256607"/>
            <a:ext cx="2906487" cy="92906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b="1" dirty="0"/>
              <a:t>とても</a:t>
            </a:r>
            <a:endParaRPr lang="en-US" sz="6600" b="1" dirty="0"/>
          </a:p>
        </p:txBody>
      </p:sp>
      <p:sp>
        <p:nvSpPr>
          <p:cNvPr id="4" name="Rectangle 3"/>
          <p:cNvSpPr/>
          <p:nvPr/>
        </p:nvSpPr>
        <p:spPr>
          <a:xfrm>
            <a:off x="7064829" y="222220"/>
            <a:ext cx="4003577" cy="87464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2800" b="1" dirty="0"/>
              <a:t>Cách sử dụng phó từ</a:t>
            </a:r>
            <a:endParaRPr lang="en-US" sz="28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1444367" y="2596847"/>
            <a:ext cx="2906487" cy="92906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b="1" dirty="0"/>
              <a:t>すこし</a:t>
            </a:r>
            <a:endParaRPr lang="en-US" sz="66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1378106" y="4212300"/>
            <a:ext cx="2906487" cy="92906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b="1" dirty="0"/>
              <a:t>あまり</a:t>
            </a:r>
            <a:endParaRPr lang="en-US" sz="6600" b="1" dirty="0"/>
          </a:p>
        </p:txBody>
      </p:sp>
      <p:sp>
        <p:nvSpPr>
          <p:cNvPr id="3" name="Right Brace 2"/>
          <p:cNvSpPr/>
          <p:nvPr/>
        </p:nvSpPr>
        <p:spPr>
          <a:xfrm>
            <a:off x="4730316" y="953806"/>
            <a:ext cx="173462" cy="2834773"/>
          </a:xfrm>
          <a:prstGeom prst="righ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lus 5"/>
          <p:cNvSpPr/>
          <p:nvPr/>
        </p:nvSpPr>
        <p:spPr>
          <a:xfrm>
            <a:off x="5584371" y="1870449"/>
            <a:ext cx="1023258" cy="100148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lus 10"/>
          <p:cNvSpPr/>
          <p:nvPr/>
        </p:nvSpPr>
        <p:spPr>
          <a:xfrm>
            <a:off x="5584371" y="5008372"/>
            <a:ext cx="1023258" cy="1001485"/>
          </a:xfrm>
          <a:prstGeom prst="mathPlus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076424" y="1571341"/>
            <a:ext cx="4299857" cy="183731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5000" b="1" dirty="0"/>
              <a:t>Tính từ</a:t>
            </a:r>
          </a:p>
          <a:p>
            <a:pPr algn="ctr"/>
            <a:r>
              <a:rPr lang="vi-VN" sz="5000" b="1" dirty="0"/>
              <a:t>(khẳng định)</a:t>
            </a:r>
            <a:endParaRPr lang="en-US" sz="50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7076424" y="4368001"/>
            <a:ext cx="4299857" cy="18373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5000" b="1" dirty="0"/>
              <a:t>Tính từ</a:t>
            </a:r>
          </a:p>
          <a:p>
            <a:pPr algn="ctr"/>
            <a:r>
              <a:rPr lang="vi-VN" sz="5000" b="1" dirty="0"/>
              <a:t>(phủ định)</a:t>
            </a:r>
            <a:endParaRPr lang="en-US" sz="5000" b="1" dirty="0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3F22819B-FD6E-884F-8AC3-C780C4A0253D}"/>
              </a:ext>
            </a:extLst>
          </p:cNvPr>
          <p:cNvSpPr/>
          <p:nvPr/>
        </p:nvSpPr>
        <p:spPr>
          <a:xfrm>
            <a:off x="4730316" y="4064399"/>
            <a:ext cx="218425" cy="2764487"/>
          </a:xfrm>
          <a:prstGeom prst="rightBrac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09DB56C-4036-174F-9C90-9C7AB0FDDDC5}"/>
              </a:ext>
            </a:extLst>
          </p:cNvPr>
          <p:cNvSpPr/>
          <p:nvPr/>
        </p:nvSpPr>
        <p:spPr>
          <a:xfrm>
            <a:off x="397565" y="5585085"/>
            <a:ext cx="3887028" cy="92906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6600" b="1"/>
              <a:t>ぜんぜん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89840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  <p:bldP spid="3" grpId="0" animBg="1"/>
      <p:bldP spid="6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7518">
            <a:off x="8192945" y="3641490"/>
            <a:ext cx="3703135" cy="2464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319007" y="84138"/>
            <a:ext cx="5372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A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thế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405600" y="1692806"/>
            <a:ext cx="4419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A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tốt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bụng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4259451" y="1648534"/>
            <a:ext cx="2057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xinh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nữa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131507" y="3071221"/>
            <a:ext cx="6400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Trường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FPT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thế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122107" y="4461577"/>
            <a:ext cx="4419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to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lắm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nhưng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rất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304800" y="516731"/>
            <a:ext cx="6400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A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さんは　どんな　人ですか。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781959" y="2231788"/>
            <a:ext cx="6400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A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さんは しんせつな 人です。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6737027" y="2199452"/>
            <a:ext cx="4953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そして、きれいです。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906651" y="3550110"/>
            <a:ext cx="6400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FPT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大学は　どうですか。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374327" y="4998836"/>
            <a:ext cx="8839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あまり　おおきくないですが、</a:t>
            </a:r>
            <a:br>
              <a:rPr lang="en-US" altLang="ja-JP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</a:b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とても　あたらしいです。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9581">
            <a:off x="8769275" y="40349"/>
            <a:ext cx="3327860" cy="2038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7271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008004_DiscA_66.mp3">
            <a:hlinkClick r:id="" action="ppaction://media"/>
            <a:extLst>
              <a:ext uri="{FF2B5EF4-FFF2-40B4-BE49-F238E27FC236}">
                <a16:creationId xmlns:a16="http://schemas.microsoft.com/office/drawing/2014/main" id="{1EED4734-6C65-1B48-A5DA-0298BCBE10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309562"/>
            <a:ext cx="812800" cy="812800"/>
          </a:xfrm>
          <a:prstGeom prst="rect">
            <a:avLst/>
          </a:prstGeom>
        </p:spPr>
      </p:pic>
      <p:pic>
        <p:nvPicPr>
          <p:cNvPr id="2052" name="Picture 4" descr="Kết quả hình ảnh cho samugetan">
            <a:extLst>
              <a:ext uri="{FF2B5EF4-FFF2-40B4-BE49-F238E27FC236}">
                <a16:creationId xmlns:a16="http://schemas.microsoft.com/office/drawing/2014/main" id="{23005101-7E1E-8343-A61A-4CE484F54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889" y="715962"/>
            <a:ext cx="4509111" cy="323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5A881-5BA2-5D4F-91B7-645BD2340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061075"/>
            <a:ext cx="11018838" cy="5842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2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32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：サムゲタンは　とりにくの　スープです。とてもおいしいです。</a:t>
            </a:r>
            <a:endParaRPr lang="en-US" altLang="en-US" sz="32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718FBD-AFC4-4B4D-B447-AC1169A22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138"/>
            <a:ext cx="5638800" cy="368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41D15A-AD49-B141-9F25-10E4F7262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016375"/>
            <a:ext cx="8275638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200" b="1" dirty="0"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3200" b="1">
                <a:latin typeface="MS PMincho" panose="02020600040205080304" pitchFamily="18" charset="-128"/>
                <a:ea typeface="MS PMincho" panose="02020600040205080304" pitchFamily="18" charset="-128"/>
              </a:rPr>
              <a:t>：かんこくで　あつい日、何を　たべますか。</a:t>
            </a:r>
            <a:endParaRPr lang="en-US" altLang="en-US" sz="3200" b="1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3235B5-E81E-1A4F-B4D9-1799ED61E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749800"/>
            <a:ext cx="7416800" cy="5842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2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32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：サムゲタンを　　たべます。</a:t>
            </a:r>
            <a:endParaRPr lang="en-US" altLang="en-US" sz="32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1A4472-41E9-764B-B58F-D741A61C0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370513"/>
            <a:ext cx="9156700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200" b="1" dirty="0"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3200" b="1">
                <a:latin typeface="MS PMincho" panose="02020600040205080304" pitchFamily="18" charset="-128"/>
                <a:ea typeface="MS PMincho" panose="02020600040205080304" pitchFamily="18" charset="-128"/>
              </a:rPr>
              <a:t>：サムゲタン？「サムゲタン」は　何ですか。</a:t>
            </a:r>
            <a:endParaRPr lang="en-US" altLang="en-US" sz="3200" b="1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662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animBg="1" autoUpdateAnimBg="0"/>
      <p:bldP spid="8" grpId="0" animBg="1" autoUpdateAnimBg="0"/>
      <p:bldP spid="9" grpId="0" animBg="1" autoUpdateAnimBg="0"/>
      <p:bldP spid="10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008004_DiscA_50.mp3">
            <a:hlinkClick r:id="" action="ppaction://media"/>
            <a:extLst>
              <a:ext uri="{FF2B5EF4-FFF2-40B4-BE49-F238E27FC236}">
                <a16:creationId xmlns:a16="http://schemas.microsoft.com/office/drawing/2014/main" id="{20FB2D71-923F-0342-9E23-B3B3EC9145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4986" y="114939"/>
            <a:ext cx="812800" cy="8128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E1E9A10-8727-4141-8795-7AE22ABC1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927739"/>
            <a:ext cx="5359400" cy="360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09EEB82E-BB9E-6045-89E0-2DEF2ECE1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538" y="927739"/>
            <a:ext cx="5029200" cy="3595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20D4F4-C132-6447-98AE-1CA31419E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0931" y="4865132"/>
            <a:ext cx="7450138" cy="7078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 dirty="0"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4000" b="1" dirty="0">
                <a:latin typeface="MS PMincho" panose="02020600040205080304" pitchFamily="18" charset="-128"/>
                <a:ea typeface="MS PMincho" panose="02020600040205080304" pitchFamily="18" charset="-128"/>
              </a:rPr>
              <a:t>：アユタヤは　どこですか。</a:t>
            </a:r>
            <a:endParaRPr lang="en-US" altLang="en-US" sz="4000" b="1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6D67E-703F-5E48-BA54-0AD6526C1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0931" y="5676345"/>
            <a:ext cx="7573818" cy="707886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 dirty="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4000" b="1" dirty="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：タイの　まんなかです。</a:t>
            </a:r>
            <a:endParaRPr lang="en-US" altLang="en-US" sz="4000" b="1" dirty="0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F16939E-9F9F-B747-88D3-BDA6CE0A15FB}"/>
              </a:ext>
            </a:extLst>
          </p:cNvPr>
          <p:cNvSpPr/>
          <p:nvPr/>
        </p:nvSpPr>
        <p:spPr>
          <a:xfrm>
            <a:off x="5590381" y="4947612"/>
            <a:ext cx="1011237" cy="542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390E53-BC6E-8749-997B-D886976783E4}"/>
              </a:ext>
            </a:extLst>
          </p:cNvPr>
          <p:cNvSpPr/>
          <p:nvPr/>
        </p:nvSpPr>
        <p:spPr>
          <a:xfrm>
            <a:off x="3851274" y="5800031"/>
            <a:ext cx="2366601" cy="584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 autoUpdateAnimBg="0"/>
      <p:bldP spid="9" grpId="0" animBg="1" autoUpdateAnimBg="0"/>
      <p:bldP spid="10" grpId="0" animBg="1" autoUpdateAnimBg="0"/>
      <p:bldP spid="11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BAF1-5ECF-C243-80AA-5BE97332B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/>
              <a:t>タイ　の　真ん中　です。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044B4-1895-934D-9351-388E97797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240" y="2194383"/>
            <a:ext cx="9173705" cy="789041"/>
          </a:xfrm>
        </p:spPr>
        <p:txBody>
          <a:bodyPr>
            <a:normAutofit lnSpcReduction="10000"/>
          </a:bodyPr>
          <a:lstStyle/>
          <a:p>
            <a:r>
              <a:rPr lang="ja-JP" altLang="en-US"/>
              <a:t>　</a:t>
            </a:r>
            <a:r>
              <a:rPr lang="ja-JP" altLang="en-US" sz="5200">
                <a:solidFill>
                  <a:schemeClr val="accent3">
                    <a:lumMod val="75000"/>
                  </a:schemeClr>
                </a:solidFill>
              </a:rPr>
              <a:t>＝＞　</a:t>
            </a:r>
            <a:r>
              <a:rPr lang="en-US" altLang="ja-JP" sz="5200" dirty="0">
                <a:solidFill>
                  <a:schemeClr val="accent3">
                    <a:lumMod val="75000"/>
                  </a:schemeClr>
                </a:solidFill>
              </a:rPr>
              <a:t>N1</a:t>
            </a:r>
            <a:r>
              <a:rPr lang="ja-JP" altLang="en-US" sz="5200">
                <a:solidFill>
                  <a:schemeClr val="accent3">
                    <a:lumMod val="75000"/>
                  </a:schemeClr>
                </a:solidFill>
              </a:rPr>
              <a:t>   の　</a:t>
            </a:r>
            <a:r>
              <a:rPr lang="en-US" altLang="ja-JP" sz="5200" dirty="0">
                <a:solidFill>
                  <a:schemeClr val="accent3">
                    <a:lumMod val="75000"/>
                  </a:schemeClr>
                </a:solidFill>
              </a:rPr>
              <a:t>N2</a:t>
            </a:r>
            <a:r>
              <a:rPr lang="ja-JP" altLang="en-US" sz="520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altLang="ja-JP" sz="52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sz="4000" dirty="0"/>
          </a:p>
          <a:p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075D97-B237-0341-915D-31FAA3E9CE5C}"/>
              </a:ext>
            </a:extLst>
          </p:cNvPr>
          <p:cNvSpPr txBox="1"/>
          <p:nvPr/>
        </p:nvSpPr>
        <p:spPr>
          <a:xfrm>
            <a:off x="5408908" y="186527"/>
            <a:ext cx="1968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/>
              <a:t>まんなか</a:t>
            </a:r>
            <a:endParaRPr lang="en-US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A57E1A-CBE7-D343-A79E-87B17F2CF961}"/>
              </a:ext>
            </a:extLst>
          </p:cNvPr>
          <p:cNvSpPr txBox="1"/>
          <p:nvPr/>
        </p:nvSpPr>
        <p:spPr>
          <a:xfrm>
            <a:off x="838200" y="3874576"/>
            <a:ext cx="8679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N1:</a:t>
            </a:r>
            <a:r>
              <a:rPr lang="ja-JP" altLang="en-US" sz="3600"/>
              <a:t> </a:t>
            </a:r>
            <a:r>
              <a:rPr lang="en-US" altLang="ja-JP" sz="3600"/>
              <a:t> Địa danh (Tên nước, thành phố)</a:t>
            </a:r>
          </a:p>
          <a:p>
            <a:endParaRPr lang="en-US" sz="3600"/>
          </a:p>
          <a:p>
            <a:r>
              <a:rPr lang="en-US" altLang="ja-JP" sz="3600"/>
              <a:t>N2:</a:t>
            </a:r>
            <a:r>
              <a:rPr lang="ja-JP" altLang="en-US" sz="3600"/>
              <a:t>  </a:t>
            </a:r>
            <a:r>
              <a:rPr lang="vi-VN" altLang="ja-JP" sz="3600"/>
              <a:t>Vị trí tương ứng đối với N1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781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C:\Users\Thu-Tao\Desktop\Tranh quyen dekiru\viet nam.jpg">
            <a:extLst>
              <a:ext uri="{FF2B5EF4-FFF2-40B4-BE49-F238E27FC236}">
                <a16:creationId xmlns:a16="http://schemas.microsoft.com/office/drawing/2014/main" id="{DAA816BE-1FBE-6F48-8259-3593BD7B4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763" y="501650"/>
            <a:ext cx="3978275" cy="383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2" name="Picture 2" descr="C:\Users\Thu-Tao\Desktop\Tranh quyen dekiru\Ｔｈａｎｈ　ｐｈｏ　ＨＣＭ.jpg">
            <a:extLst>
              <a:ext uri="{FF2B5EF4-FFF2-40B4-BE49-F238E27FC236}">
                <a16:creationId xmlns:a16="http://schemas.microsoft.com/office/drawing/2014/main" id="{1795D4FC-3E14-584D-AA0F-668F806A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520700"/>
            <a:ext cx="4759325" cy="375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60E340-173A-854B-BBDD-0F6464923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4646613"/>
            <a:ext cx="2760662" cy="53498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3200">
                <a:solidFill>
                  <a:srgbClr val="C00000"/>
                </a:solidFill>
                <a:latin typeface="NtMotoyaKyotai" pitchFamily="18" charset="-128"/>
                <a:ea typeface="NtMotoyaKyotai" pitchFamily="18" charset="-128"/>
              </a:rPr>
              <a:t>ベトナムです</a:t>
            </a:r>
            <a:endParaRPr lang="en-US" altLang="en-US" sz="3200">
              <a:solidFill>
                <a:srgbClr val="C00000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6BE79-A713-FD43-B22F-0FD24BBE6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9525" y="4681538"/>
            <a:ext cx="3390531" cy="540341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3200">
                <a:solidFill>
                  <a:srgbClr val="C00000"/>
                </a:solidFill>
                <a:latin typeface="NtMotoyaKyotai" pitchFamily="18" charset="-128"/>
                <a:ea typeface="NtMotoyaKyotai" pitchFamily="18" charset="-128"/>
              </a:rPr>
              <a:t>ホーチミンです</a:t>
            </a:r>
            <a:endParaRPr lang="en-US" altLang="en-US" sz="3200" dirty="0">
              <a:solidFill>
                <a:srgbClr val="C00000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24E36-E9F8-1B45-A753-2FEFE1467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00" y="5559425"/>
            <a:ext cx="11023600" cy="650756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4000" b="1">
                <a:solidFill>
                  <a:srgbClr val="C00000"/>
                </a:solidFill>
                <a:latin typeface="NtMotoyaKyotai" pitchFamily="18" charset="-128"/>
                <a:ea typeface="NtMotoyaKyotai" pitchFamily="18" charset="-128"/>
              </a:rPr>
              <a:t>ホーチミンは　ベトナムの　みなみです。</a:t>
            </a:r>
            <a:endParaRPr lang="en-US" altLang="en-US" sz="4000" b="1" dirty="0">
              <a:solidFill>
                <a:srgbClr val="C00000"/>
              </a:solidFill>
              <a:latin typeface="NtMotoyaKyotai" pitchFamily="18" charset="-128"/>
              <a:ea typeface="NtMotoyaKyotai" pitchFamily="18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Thu-Tao\Desktop\Tranh quyen dekiru\nhat ban.jpg">
            <a:extLst>
              <a:ext uri="{FF2B5EF4-FFF2-40B4-BE49-F238E27FC236}">
                <a16:creationId xmlns:a16="http://schemas.microsoft.com/office/drawing/2014/main" id="{D17728C7-460C-5B49-9C99-2E1A4C3F5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0" y="831850"/>
            <a:ext cx="3421063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 descr="C:\Users\Thu-Tao\Desktop\Tranh quyen dekiru\Ｔｏｋｙｏ.jpg">
            <a:extLst>
              <a:ext uri="{FF2B5EF4-FFF2-40B4-BE49-F238E27FC236}">
                <a16:creationId xmlns:a16="http://schemas.microsoft.com/office/drawing/2014/main" id="{E4382F06-1878-4C4C-B859-957216FD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922338"/>
            <a:ext cx="4502150" cy="317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DFC971-217B-9347-A40C-00DA090A1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4646613"/>
            <a:ext cx="2760662" cy="53498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3200">
                <a:solidFill>
                  <a:srgbClr val="C00000"/>
                </a:solidFill>
                <a:latin typeface="NtMotoyaKyotai" pitchFamily="18" charset="-128"/>
                <a:ea typeface="NtMotoyaKyotai" pitchFamily="18" charset="-128"/>
              </a:rPr>
              <a:t>にほんです</a:t>
            </a:r>
            <a:endParaRPr lang="en-US" altLang="en-US" sz="3200">
              <a:solidFill>
                <a:srgbClr val="C00000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0EE7F-EA4A-0B4B-AF6E-9A157F855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9525" y="4681538"/>
            <a:ext cx="3419475" cy="540341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3200">
                <a:solidFill>
                  <a:srgbClr val="C00000"/>
                </a:solidFill>
                <a:latin typeface="NtMotoyaKyotai" pitchFamily="18" charset="-128"/>
                <a:ea typeface="NtMotoyaKyotai" pitchFamily="18" charset="-128"/>
              </a:rPr>
              <a:t>とうきょうです</a:t>
            </a:r>
            <a:endParaRPr lang="en-US" altLang="en-US" sz="3200">
              <a:solidFill>
                <a:srgbClr val="C00000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C4F2E5-AAA1-2743-A5B1-ABD179357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5" y="5642195"/>
            <a:ext cx="11201400" cy="646331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4000" b="1">
                <a:solidFill>
                  <a:srgbClr val="C00000"/>
                </a:solidFill>
                <a:latin typeface="NtMotoyaKyotai" pitchFamily="18" charset="-128"/>
                <a:ea typeface="NtMotoyaKyotai" pitchFamily="18" charset="-128"/>
              </a:rPr>
              <a:t>とうきょうは　ほんしゅうの　ひがしです。</a:t>
            </a:r>
            <a:endParaRPr lang="en-US" altLang="en-US" sz="4000" b="1" dirty="0">
              <a:solidFill>
                <a:srgbClr val="C00000"/>
              </a:solidFill>
              <a:latin typeface="NtMotoyaKyotai" pitchFamily="18" charset="-128"/>
              <a:ea typeface="NtMotoyaKyotai" pitchFamily="18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48183" y="997466"/>
            <a:ext cx="32142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ở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đâu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48181" y="1017244"/>
            <a:ext cx="6009670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お家は　どこですか。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1349">
            <a:off x="8530243" y="233234"/>
            <a:ext cx="3233143" cy="22972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ounded Rectangle 4"/>
          <p:cNvSpPr/>
          <p:nvPr/>
        </p:nvSpPr>
        <p:spPr>
          <a:xfrm>
            <a:off x="748183" y="1878992"/>
            <a:ext cx="32142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ở Hà Nội.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48183" y="2685062"/>
            <a:ext cx="44080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Ở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đâu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Hà Nội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vậy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48183" y="3474908"/>
            <a:ext cx="32142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Ở Hoàng Mai.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48183" y="4227763"/>
            <a:ext cx="44080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Hoàng Mai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ở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đâu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vậy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48183" y="5015163"/>
            <a:ext cx="38619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Ở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phía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Nam Hà Nội.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02083" y="997466"/>
            <a:ext cx="8266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A: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02082" y="1882516"/>
            <a:ext cx="8266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B: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02082" y="2687219"/>
            <a:ext cx="8266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A: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02082" y="3472462"/>
            <a:ext cx="8266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B: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02082" y="4229920"/>
            <a:ext cx="8266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A: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02083" y="5015163"/>
            <a:ext cx="8266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B: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48182" y="1834922"/>
            <a:ext cx="755636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（私の家は）ハノイです。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48181" y="2634262"/>
            <a:ext cx="6218675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ハノイの　どこですか。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48182" y="3445870"/>
            <a:ext cx="534781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ホアン・マイです。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48182" y="4246319"/>
            <a:ext cx="7873304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ホアン・マイは　どこですか。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48181" y="5058770"/>
            <a:ext cx="9279222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ホアン・マイは　ハノイの　南です。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61493" y="851387"/>
            <a:ext cx="757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うち　　　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90157" y="4858715"/>
            <a:ext cx="1012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みなみ　　　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322594" y="5021218"/>
            <a:ext cx="827506" cy="7810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6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9.0&quot;&gt;&lt;object type=&quot;1&quot; unique_id=&quot;10001&quot;&gt;&lt;object type=&quot;8&quot; unique_id=&quot;19026&quot;&gt;&lt;/object&gt;&lt;object type=&quot;2&quot; unique_id=&quot;19027&quot;&gt;&lt;object type=&quot;3&quot; unique_id=&quot;19028&quot;&gt;&lt;property id=&quot;20148&quot; value=&quot;5&quot;/&gt;&lt;property id=&quot;20300&quot; value=&quot;Slide 1&quot;/&gt;&lt;property id=&quot;20307&quot; value=&quot;256&quot;/&gt;&lt;/object&gt;&lt;object type=&quot;3&quot; unique_id=&quot;19029&quot;&gt;&lt;property id=&quot;20148&quot; value=&quot;5&quot;/&gt;&lt;property id=&quot;20300&quot; value=&quot;Slide 2&quot;/&gt;&lt;property id=&quot;20307&quot; value=&quot;258&quot;/&gt;&lt;/object&gt;&lt;object type=&quot;3&quot; unique_id=&quot;19030&quot;&gt;&lt;property id=&quot;20148&quot; value=&quot;5&quot;/&gt;&lt;property id=&quot;20300&quot; value=&quot;Slide 11&quot;/&gt;&lt;property id=&quot;20307&quot; value=&quot;257&quot;/&gt;&lt;/object&gt;&lt;object type=&quot;3&quot; unique_id=&quot;19031&quot;&gt;&lt;property id=&quot;20148&quot; value=&quot;5&quot;/&gt;&lt;property id=&quot;20300&quot; value=&quot;Slide 3&quot;/&gt;&lt;property id=&quot;20307&quot; value=&quot;259&quot;/&gt;&lt;/object&gt;&lt;object type=&quot;3&quot; unique_id=&quot;19390&quot;&gt;&lt;property id=&quot;20148&quot; value=&quot;5&quot;/&gt;&lt;property id=&quot;20300&quot; value=&quot;Slide 9&quot;/&gt;&lt;property id=&quot;20307&quot; value=&quot;260&quot;/&gt;&lt;/object&gt;&lt;object type=&quot;3&quot; unique_id=&quot;19391&quot;&gt;&lt;property id=&quot;20148&quot; value=&quot;5&quot;/&gt;&lt;property id=&quot;20300&quot; value=&quot;Slide 22&quot;/&gt;&lt;property id=&quot;20307&quot; value=&quot;262&quot;/&gt;&lt;/object&gt;&lt;object type=&quot;3&quot; unique_id=&quot;19392&quot;&gt;&lt;property id=&quot;20148&quot; value=&quot;5&quot;/&gt;&lt;property id=&quot;20300&quot; value=&quot;Slide 20&quot;/&gt;&lt;property id=&quot;20307&quot; value=&quot;261&quot;/&gt;&lt;/object&gt;&lt;object type=&quot;3&quot; unique_id=&quot;19692&quot;&gt;&lt;property id=&quot;20148&quot; value=&quot;5&quot;/&gt;&lt;property id=&quot;20300&quot; value=&quot;Slide 4&quot;/&gt;&lt;property id=&quot;20307&quot; value=&quot;263&quot;/&gt;&lt;/object&gt;&lt;object type=&quot;3&quot; unique_id=&quot;19693&quot;&gt;&lt;property id=&quot;20148&quot; value=&quot;5&quot;/&gt;&lt;property id=&quot;20300&quot; value=&quot;Slide 5&quot;/&gt;&lt;property id=&quot;20307&quot; value=&quot;264&quot;/&gt;&lt;/object&gt;&lt;object type=&quot;3&quot; unique_id=&quot;19694&quot;&gt;&lt;property id=&quot;20148&quot; value=&quot;5&quot;/&gt;&lt;property id=&quot;20300&quot; value=&quot;Slide 10&quot;/&gt;&lt;property id=&quot;20307&quot; value=&quot;265&quot;/&gt;&lt;/object&gt;&lt;object type=&quot;3&quot; unique_id=&quot;19695&quot;&gt;&lt;property id=&quot;20148&quot; value=&quot;5&quot;/&gt;&lt;property id=&quot;20300&quot; value=&quot;Slide 6&quot;/&gt;&lt;property id=&quot;20307&quot; value=&quot;266&quot;/&gt;&lt;/object&gt;&lt;object type=&quot;3&quot; unique_id=&quot;19696&quot;&gt;&lt;property id=&quot;20148&quot; value=&quot;5&quot;/&gt;&lt;property id=&quot;20300&quot; value=&quot;Slide 13&quot;/&gt;&lt;property id=&quot;20307&quot; value=&quot;267&quot;/&gt;&lt;/object&gt;&lt;object type=&quot;3&quot; unique_id=&quot;19697&quot;&gt;&lt;property id=&quot;20148&quot; value=&quot;5&quot;/&gt;&lt;property id=&quot;20300&quot; value=&quot;Slide 14&quot;/&gt;&lt;property id=&quot;20307&quot; value=&quot;268&quot;/&gt;&lt;/object&gt;&lt;object type=&quot;3&quot; unique_id=&quot;19698&quot;&gt;&lt;property id=&quot;20148&quot; value=&quot;5&quot;/&gt;&lt;property id=&quot;20300&quot; value=&quot;Slide 15&quot;/&gt;&lt;property id=&quot;20307&quot; value=&quot;269&quot;/&gt;&lt;/object&gt;&lt;object type=&quot;3&quot; unique_id=&quot;19699&quot;&gt;&lt;property id=&quot;20148&quot; value=&quot;5&quot;/&gt;&lt;property id=&quot;20300&quot; value=&quot;Slide 23&quot;/&gt;&lt;property id=&quot;20307&quot; value=&quot;270&quot;/&gt;&lt;/object&gt;&lt;object type=&quot;3&quot; unique_id=&quot;19700&quot;&gt;&lt;property id=&quot;20148&quot; value=&quot;5&quot;/&gt;&lt;property id=&quot;20300&quot; value=&quot;Slide 21&quot;/&gt;&lt;property id=&quot;20307&quot; value=&quot;271&quot;/&gt;&lt;/object&gt;&lt;object type=&quot;3&quot; unique_id=&quot;19701&quot;&gt;&lt;property id=&quot;20148&quot; value=&quot;5&quot;/&gt;&lt;property id=&quot;20300&quot; value=&quot;Slide 24&quot;/&gt;&lt;property id=&quot;20307&quot; value=&quot;272&quot;/&gt;&lt;/object&gt;&lt;object type=&quot;3&quot; unique_id=&quot;19702&quot;&gt;&lt;property id=&quot;20148&quot; value=&quot;5&quot;/&gt;&lt;property id=&quot;20300&quot; value=&quot;Slide 25&quot;/&gt;&lt;property id=&quot;20307&quot; value=&quot;273&quot;/&gt;&lt;/object&gt;&lt;object type=&quot;3&quot; unique_id=&quot;20034&quot;&gt;&lt;property id=&quot;20148&quot; value=&quot;5&quot;/&gt;&lt;property id=&quot;20300&quot; value=&quot;Slide 12&quot;/&gt;&lt;property id=&quot;20307&quot; value=&quot;274&quot;/&gt;&lt;/object&gt;&lt;object type=&quot;3&quot; unique_id=&quot;20035&quot;&gt;&lt;property id=&quot;20148&quot; value=&quot;5&quot;/&gt;&lt;property id=&quot;20300&quot; value=&quot;Slide 16&quot;/&gt;&lt;property id=&quot;20307&quot; value=&quot;275&quot;/&gt;&lt;/object&gt;&lt;object type=&quot;3&quot; unique_id=&quot;20163&quot;&gt;&lt;property id=&quot;20148&quot; value=&quot;5&quot;/&gt;&lt;property id=&quot;20300&quot; value=&quot;Slide 17&quot;/&gt;&lt;property id=&quot;20307&quot; value=&quot;276&quot;/&gt;&lt;/object&gt;&lt;object type=&quot;3&quot; unique_id=&quot;20302&quot;&gt;&lt;property id=&quot;20148&quot; value=&quot;5&quot;/&gt;&lt;property id=&quot;20300&quot; value=&quot;Slide 18&quot;/&gt;&lt;property id=&quot;20307&quot; value=&quot;277&quot;/&gt;&lt;/object&gt;&lt;object type=&quot;3&quot; unique_id=&quot;20375&quot;&gt;&lt;property id=&quot;20148&quot; value=&quot;5&quot;/&gt;&lt;property id=&quot;20300&quot; value=&quot;Slide 19&quot;/&gt;&lt;property id=&quot;20307&quot; value=&quot;278&quot;/&gt;&lt;/object&gt;&lt;object type=&quot;3&quot; unique_id=&quot;20695&quot;&gt;&lt;property id=&quot;20148&quot; value=&quot;5&quot;/&gt;&lt;property id=&quot;20300&quot; value=&quot;Slide 8&quot;/&gt;&lt;property id=&quot;20307&quot; value=&quot;279&quot;/&gt;&lt;/object&gt;&lt;object type=&quot;3&quot; unique_id=&quot;20774&quot;&gt;&lt;property id=&quot;20148&quot; value=&quot;5&quot;/&gt;&lt;property id=&quot;20300&quot; value=&quot;Slide 7&quot;/&gt;&lt;property id=&quot;20307&quot; value=&quot;280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Mix">
  <a:themeElements>
    <a:clrScheme name="Custom 561">
      <a:dk1>
        <a:sysClr val="windowText" lastClr="000000"/>
      </a:dk1>
      <a:lt1>
        <a:sysClr val="window" lastClr="FFFFFF"/>
      </a:lt1>
      <a:dk2>
        <a:srgbClr val="0E0600"/>
      </a:dk2>
      <a:lt2>
        <a:srgbClr val="FCF5EF"/>
      </a:lt2>
      <a:accent1>
        <a:srgbClr val="DD59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00B294"/>
      </a:accent5>
      <a:accent6>
        <a:srgbClr val="68217A"/>
      </a:accent6>
      <a:hlink>
        <a:srgbClr val="00BCF2"/>
      </a:hlink>
      <a:folHlink>
        <a:srgbClr val="68217A"/>
      </a:folHlink>
    </a:clrScheme>
    <a:fontScheme name="Custom 3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eate an Office Mix.potx" id="{4B7366DC-B74D-454D-9AF1-C5E1E2713A61}" vid="{D9FD2935-D4F2-4034-8F2D-E6786535C4FD}"/>
    </a:ext>
  </a:extLst>
</a:theme>
</file>

<file path=ppt/theme/theme2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561">
    <a:dk1>
      <a:sysClr val="windowText" lastClr="000000"/>
    </a:dk1>
    <a:lt1>
      <a:sysClr val="window" lastClr="FFFFFF"/>
    </a:lt1>
    <a:dk2>
      <a:srgbClr val="0E0600"/>
    </a:dk2>
    <a:lt2>
      <a:srgbClr val="FCF5EF"/>
    </a:lt2>
    <a:accent1>
      <a:srgbClr val="DD5900"/>
    </a:accent1>
    <a:accent2>
      <a:srgbClr val="FFB900"/>
    </a:accent2>
    <a:accent3>
      <a:srgbClr val="DC3C00"/>
    </a:accent3>
    <a:accent4>
      <a:srgbClr val="00BCF2"/>
    </a:accent4>
    <a:accent5>
      <a:srgbClr val="00B294"/>
    </a:accent5>
    <a:accent6>
      <a:srgbClr val="68217A"/>
    </a:accent6>
    <a:hlink>
      <a:srgbClr val="00BCF2"/>
    </a:hlink>
    <a:folHlink>
      <a:srgbClr val="68217A"/>
    </a:folHlink>
  </a:clrScheme>
</a:themeOverride>
</file>

<file path=ppt/theme/themeOverride2.xml><?xml version="1.0" encoding="utf-8"?>
<a:themeOverride xmlns:a="http://schemas.openxmlformats.org/drawingml/2006/main">
  <a:clrScheme name="Custom 561">
    <a:dk1>
      <a:sysClr val="windowText" lastClr="000000"/>
    </a:dk1>
    <a:lt1>
      <a:sysClr val="window" lastClr="FFFFFF"/>
    </a:lt1>
    <a:dk2>
      <a:srgbClr val="0E0600"/>
    </a:dk2>
    <a:lt2>
      <a:srgbClr val="FCF5EF"/>
    </a:lt2>
    <a:accent1>
      <a:srgbClr val="DD5900"/>
    </a:accent1>
    <a:accent2>
      <a:srgbClr val="FFB900"/>
    </a:accent2>
    <a:accent3>
      <a:srgbClr val="DC3C00"/>
    </a:accent3>
    <a:accent4>
      <a:srgbClr val="00BCF2"/>
    </a:accent4>
    <a:accent5>
      <a:srgbClr val="00B294"/>
    </a:accent5>
    <a:accent6>
      <a:srgbClr val="68217A"/>
    </a:accent6>
    <a:hlink>
      <a:srgbClr val="00BCF2"/>
    </a:hlink>
    <a:folHlink>
      <a:srgbClr val="68217A"/>
    </a:folHlink>
  </a:clrScheme>
</a:themeOverride>
</file>

<file path=ppt/theme/themeOverride3.xml><?xml version="1.0" encoding="utf-8"?>
<a:themeOverride xmlns:a="http://schemas.openxmlformats.org/drawingml/2006/main">
  <a:clrScheme name="Custom 561">
    <a:dk1>
      <a:sysClr val="windowText" lastClr="000000"/>
    </a:dk1>
    <a:lt1>
      <a:sysClr val="window" lastClr="FFFFFF"/>
    </a:lt1>
    <a:dk2>
      <a:srgbClr val="0E0600"/>
    </a:dk2>
    <a:lt2>
      <a:srgbClr val="FCF5EF"/>
    </a:lt2>
    <a:accent1>
      <a:srgbClr val="DD5900"/>
    </a:accent1>
    <a:accent2>
      <a:srgbClr val="FFB900"/>
    </a:accent2>
    <a:accent3>
      <a:srgbClr val="DC3C00"/>
    </a:accent3>
    <a:accent4>
      <a:srgbClr val="00BCF2"/>
    </a:accent4>
    <a:accent5>
      <a:srgbClr val="00B294"/>
    </a:accent5>
    <a:accent6>
      <a:srgbClr val="68217A"/>
    </a:accent6>
    <a:hlink>
      <a:srgbClr val="00BCF2"/>
    </a:hlink>
    <a:folHlink>
      <a:srgbClr val="68217A"/>
    </a:folHlink>
  </a:clrScheme>
</a:themeOverride>
</file>

<file path=ppt/theme/themeOverride4.xml><?xml version="1.0" encoding="utf-8"?>
<a:themeOverride xmlns:a="http://schemas.openxmlformats.org/drawingml/2006/main">
  <a:clrScheme name="Custom 561">
    <a:dk1>
      <a:sysClr val="windowText" lastClr="000000"/>
    </a:dk1>
    <a:lt1>
      <a:sysClr val="window" lastClr="FFFFFF"/>
    </a:lt1>
    <a:dk2>
      <a:srgbClr val="0E0600"/>
    </a:dk2>
    <a:lt2>
      <a:srgbClr val="FCF5EF"/>
    </a:lt2>
    <a:accent1>
      <a:srgbClr val="DD5900"/>
    </a:accent1>
    <a:accent2>
      <a:srgbClr val="FFB900"/>
    </a:accent2>
    <a:accent3>
      <a:srgbClr val="DC3C00"/>
    </a:accent3>
    <a:accent4>
      <a:srgbClr val="00BCF2"/>
    </a:accent4>
    <a:accent5>
      <a:srgbClr val="00B294"/>
    </a:accent5>
    <a:accent6>
      <a:srgbClr val="68217A"/>
    </a:accent6>
    <a:hlink>
      <a:srgbClr val="00BCF2"/>
    </a:hlink>
    <a:folHlink>
      <a:srgbClr val="68217A"/>
    </a:folHlink>
  </a:clrScheme>
</a:themeOverride>
</file>

<file path=ppt/theme/themeOverride5.xml><?xml version="1.0" encoding="utf-8"?>
<a:themeOverride xmlns:a="http://schemas.openxmlformats.org/drawingml/2006/main">
  <a:clrScheme name="Custom 561">
    <a:dk1>
      <a:sysClr val="windowText" lastClr="000000"/>
    </a:dk1>
    <a:lt1>
      <a:sysClr val="window" lastClr="FFFFFF"/>
    </a:lt1>
    <a:dk2>
      <a:srgbClr val="0E0600"/>
    </a:dk2>
    <a:lt2>
      <a:srgbClr val="FCF5EF"/>
    </a:lt2>
    <a:accent1>
      <a:srgbClr val="DD5900"/>
    </a:accent1>
    <a:accent2>
      <a:srgbClr val="FFB900"/>
    </a:accent2>
    <a:accent3>
      <a:srgbClr val="DC3C00"/>
    </a:accent3>
    <a:accent4>
      <a:srgbClr val="00BCF2"/>
    </a:accent4>
    <a:accent5>
      <a:srgbClr val="00B294"/>
    </a:accent5>
    <a:accent6>
      <a:srgbClr val="68217A"/>
    </a:accent6>
    <a:hlink>
      <a:srgbClr val="00BCF2"/>
    </a:hlink>
    <a:folHlink>
      <a:srgbClr val="68217A"/>
    </a:folHlink>
  </a:clrScheme>
</a:themeOverride>
</file>

<file path=ppt/theme/themeOverride6.xml><?xml version="1.0" encoding="utf-8"?>
<a:themeOverride xmlns:a="http://schemas.openxmlformats.org/drawingml/2006/main">
  <a:clrScheme name="Custom 561">
    <a:dk1>
      <a:sysClr val="windowText" lastClr="000000"/>
    </a:dk1>
    <a:lt1>
      <a:sysClr val="window" lastClr="FFFFFF"/>
    </a:lt1>
    <a:dk2>
      <a:srgbClr val="0E0600"/>
    </a:dk2>
    <a:lt2>
      <a:srgbClr val="FCF5EF"/>
    </a:lt2>
    <a:accent1>
      <a:srgbClr val="DD5900"/>
    </a:accent1>
    <a:accent2>
      <a:srgbClr val="FFB900"/>
    </a:accent2>
    <a:accent3>
      <a:srgbClr val="DC3C00"/>
    </a:accent3>
    <a:accent4>
      <a:srgbClr val="00BCF2"/>
    </a:accent4>
    <a:accent5>
      <a:srgbClr val="00B294"/>
    </a:accent5>
    <a:accent6>
      <a:srgbClr val="68217A"/>
    </a:accent6>
    <a:hlink>
      <a:srgbClr val="00BCF2"/>
    </a:hlink>
    <a:folHlink>
      <a:srgbClr val="68217A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6494B6-1467-40D3-9D2C-6096235D25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30245</TotalTime>
  <Words>1467</Words>
  <Application>Microsoft Macintosh PowerPoint</Application>
  <PresentationFormat>Widescreen</PresentationFormat>
  <Paragraphs>363</Paragraphs>
  <Slides>49</Slides>
  <Notes>9</Notes>
  <HiddenSlides>0</HiddenSlides>
  <MMClips>15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7" baseType="lpstr">
      <vt:lpstr>Binhtuy</vt:lpstr>
      <vt:lpstr>HGMaruGothicMPRO</vt:lpstr>
      <vt:lpstr>HGSoeiKakupoptai</vt:lpstr>
      <vt:lpstr>Kozuka Mincho Pro B</vt:lpstr>
      <vt:lpstr>mikachan-P</vt:lpstr>
      <vt:lpstr>MS Mincho</vt:lpstr>
      <vt:lpstr>MS PMincho</vt:lpstr>
      <vt:lpstr>NtMotoyaKyotai</vt:lpstr>
      <vt:lpstr>Arial</vt:lpstr>
      <vt:lpstr>Bradley Hand ITC</vt:lpstr>
      <vt:lpstr>Calibri</vt:lpstr>
      <vt:lpstr>Cambria</vt:lpstr>
      <vt:lpstr>Century Gothic</vt:lpstr>
      <vt:lpstr>Segoe UI</vt:lpstr>
      <vt:lpstr>Segoe UI Light</vt:lpstr>
      <vt:lpstr>Tahoma</vt:lpstr>
      <vt:lpstr>Office Mix</vt:lpstr>
      <vt:lpstr>Back to School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タイ　の　真ん中　です。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A: これ　わたし　の　 　 　まち　の　しゃしんです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Ｎは　Ｎtime、Ａです。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Cuong</dc:creator>
  <cp:keywords/>
  <cp:lastModifiedBy>Kurayami Kurayami</cp:lastModifiedBy>
  <cp:revision>177</cp:revision>
  <dcterms:created xsi:type="dcterms:W3CDTF">2014-12-10T05:35:30Z</dcterms:created>
  <dcterms:modified xsi:type="dcterms:W3CDTF">2022-09-21T11:07:48Z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TC043863139991</vt:lpwstr>
  </property>
</Properties>
</file>